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3.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4.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5.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6.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9.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92" r:id="rId3"/>
    <p:sldMasterId id="2147483704" r:id="rId4"/>
    <p:sldMasterId id="2147483716" r:id="rId5"/>
    <p:sldMasterId id="2147483800" r:id="rId6"/>
    <p:sldMasterId id="2147483820" r:id="rId7"/>
    <p:sldMasterId id="2147483832" r:id="rId8"/>
  </p:sldMasterIdLst>
  <p:notesMasterIdLst>
    <p:notesMasterId r:id="rId53"/>
  </p:notesMasterIdLst>
  <p:handoutMasterIdLst>
    <p:handoutMasterId r:id="rId54"/>
  </p:handoutMasterIdLst>
  <p:sldIdLst>
    <p:sldId id="745" r:id="rId9"/>
    <p:sldId id="746" r:id="rId10"/>
    <p:sldId id="260" r:id="rId11"/>
    <p:sldId id="258" r:id="rId12"/>
    <p:sldId id="747" r:id="rId13"/>
    <p:sldId id="263" r:id="rId14"/>
    <p:sldId id="761" r:id="rId15"/>
    <p:sldId id="755" r:id="rId16"/>
    <p:sldId id="279" r:id="rId17"/>
    <p:sldId id="749" r:id="rId18"/>
    <p:sldId id="265" r:id="rId19"/>
    <p:sldId id="298" r:id="rId20"/>
    <p:sldId id="267" r:id="rId21"/>
    <p:sldId id="294" r:id="rId22"/>
    <p:sldId id="762" r:id="rId23"/>
    <p:sldId id="595" r:id="rId24"/>
    <p:sldId id="596" r:id="rId25"/>
    <p:sldId id="271" r:id="rId26"/>
    <p:sldId id="273" r:id="rId27"/>
    <p:sldId id="763" r:id="rId28"/>
    <p:sldId id="296" r:id="rId29"/>
    <p:sldId id="764" r:id="rId30"/>
    <p:sldId id="297" r:id="rId31"/>
    <p:sldId id="765" r:id="rId32"/>
    <p:sldId id="503" r:id="rId33"/>
    <p:sldId id="301" r:id="rId34"/>
    <p:sldId id="302" r:id="rId35"/>
    <p:sldId id="315" r:id="rId36"/>
    <p:sldId id="767" r:id="rId37"/>
    <p:sldId id="259" r:id="rId38"/>
    <p:sldId id="772" r:id="rId39"/>
    <p:sldId id="304" r:id="rId40"/>
    <p:sldId id="305" r:id="rId41"/>
    <p:sldId id="316" r:id="rId42"/>
    <p:sldId id="768" r:id="rId43"/>
    <p:sldId id="292" r:id="rId44"/>
    <p:sldId id="293" r:id="rId45"/>
    <p:sldId id="308" r:id="rId46"/>
    <p:sldId id="309" r:id="rId47"/>
    <p:sldId id="288" r:id="rId48"/>
    <p:sldId id="311" r:id="rId49"/>
    <p:sldId id="299" r:id="rId50"/>
    <p:sldId id="504" r:id="rId51"/>
    <p:sldId id="502"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07DE61-675C-7CA5-8BDB-B4FD3D9427F2}" name="Chrum, Meghan" initials="CM" userId="S::Meghan.Chrum@Illinois.gov::8e224cc6-ce9a-4899-a16f-a01db82510c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93" autoAdjust="0"/>
    <p:restoredTop sz="83308" autoAdjust="0"/>
  </p:normalViewPr>
  <p:slideViewPr>
    <p:cSldViewPr>
      <p:cViewPr>
        <p:scale>
          <a:sx n="83" d="100"/>
          <a:sy n="83" d="100"/>
        </p:scale>
        <p:origin x="-1542" y="-72"/>
      </p:cViewPr>
      <p:guideLst>
        <p:guide orient="horz" pos="2160"/>
        <p:guide pos="2880"/>
      </p:guideLst>
    </p:cSldViewPr>
  </p:slideViewPr>
  <p:outlineViewPr>
    <p:cViewPr>
      <p:scale>
        <a:sx n="33" d="100"/>
        <a:sy n="33" d="100"/>
      </p:scale>
      <p:origin x="0" y="-4329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ata11.xml.rels><?xml version="1.0" encoding="UTF-8" standalone="yes"?>
<Relationships xmlns="http://schemas.openxmlformats.org/package/2006/relationships"><Relationship Id="rId2" Type="http://schemas.openxmlformats.org/officeDocument/2006/relationships/hyperlink" Target="http://www.studentaid.gov/" TargetMode="External"/><Relationship Id="rId1" Type="http://schemas.openxmlformats.org/officeDocument/2006/relationships/hyperlink" Target="http://www.isac.org/spanish" TargetMode="External"/></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svg"/><Relationship Id="rId1" Type="http://schemas.openxmlformats.org/officeDocument/2006/relationships/image" Target="../media/image12.png"/><Relationship Id="rId6" Type="http://schemas.openxmlformats.org/officeDocument/2006/relationships/image" Target="../media/image19.svg"/><Relationship Id="rId5" Type="http://schemas.openxmlformats.org/officeDocument/2006/relationships/image" Target="../media/image14.png"/><Relationship Id="rId4" Type="http://schemas.openxmlformats.org/officeDocument/2006/relationships/image" Target="../media/image17.svg"/></Relationships>
</file>

<file path=ppt/diagrams/_rels/data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image" Target="../media/image20.png"/></Relationships>
</file>

<file path=ppt/diagrams/_rels/data23.xml.rels><?xml version="1.0" encoding="UTF-8" standalone="yes"?>
<Relationships xmlns="http://schemas.openxmlformats.org/package/2006/relationships"><Relationship Id="rId2" Type="http://schemas.openxmlformats.org/officeDocument/2006/relationships/hyperlink" Target="http://www.isac.org/solicitudalternativa" TargetMode="External"/><Relationship Id="rId1" Type="http://schemas.openxmlformats.org/officeDocument/2006/relationships/hyperlink" Target="http://www.fafsa.gov/" TargetMode="External"/></Relationships>
</file>

<file path=ppt/diagrams/_rels/data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 Id="rId4" Type="http://schemas.openxmlformats.org/officeDocument/2006/relationships/image" Target="../media/image2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svg"/><Relationship Id="rId1" Type="http://schemas.openxmlformats.org/officeDocument/2006/relationships/image" Target="../media/image12.png"/><Relationship Id="rId6" Type="http://schemas.openxmlformats.org/officeDocument/2006/relationships/image" Target="../media/image19.svg"/><Relationship Id="rId5" Type="http://schemas.openxmlformats.org/officeDocument/2006/relationships/image" Target="../media/image14.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9C1423-32A1-4CA3-AA6C-1F1A4B0F84B9}" type="doc">
      <dgm:prSet loTypeId="urn:microsoft.com/office/officeart/2005/8/layout/vList4" loCatId="picture" qsTypeId="urn:microsoft.com/office/officeart/2005/8/quickstyle/simple1" qsCatId="simple" csTypeId="urn:microsoft.com/office/officeart/2005/8/colors/colorful2" csCatId="colorful" phldr="1"/>
      <dgm:spPr/>
      <dgm:t>
        <a:bodyPr/>
        <a:lstStyle/>
        <a:p>
          <a:endParaRPr lang="en-US"/>
        </a:p>
      </dgm:t>
    </dgm:pt>
    <dgm:pt modelId="{E4E5D285-7A70-4471-9C6E-63B13843CF46}">
      <dgm:prSet custT="1"/>
      <dgm:spPr>
        <a:xfrm>
          <a:off x="0" y="41555"/>
          <a:ext cx="7886700" cy="2071559"/>
        </a:xfrm>
        <a:prstGeom prst="roundRect">
          <a:avLst>
            <a:gd name="adj" fmla="val 10000"/>
          </a:avLst>
        </a:prstGeom>
        <a:solidFill>
          <a:srgbClr val="009DD9">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MX" sz="2400" noProof="0" dirty="0">
              <a:solidFill>
                <a:sysClr val="windowText" lastClr="000000"/>
              </a:solidFill>
              <a:latin typeface="Calibri"/>
              <a:ea typeface="+mn-ea"/>
              <a:cs typeface="+mn-cs"/>
            </a:rPr>
            <a:t>Nuestra Misión</a:t>
          </a:r>
        </a:p>
        <a:p>
          <a:pPr>
            <a:buNone/>
          </a:pPr>
          <a:r>
            <a:rPr lang="es-MX" sz="2400" noProof="0" dirty="0">
              <a:solidFill>
                <a:sysClr val="windowText" lastClr="000000"/>
              </a:solidFill>
              <a:latin typeface="Calibri"/>
              <a:ea typeface="+mn-ea"/>
              <a:cs typeface="+mn-cs"/>
            </a:rPr>
            <a:t>“Proveer información y asistencia a los estudiantes de Illinois para que la educación postsecundaria sea más accesible” </a:t>
          </a:r>
        </a:p>
      </dgm:t>
    </dgm:pt>
    <dgm:pt modelId="{AD4AF49A-45DE-4DC8-A847-CE320930DA30}" type="parTrans" cxnId="{0975BE26-5047-4BAF-9407-59EC65A299AE}">
      <dgm:prSet/>
      <dgm:spPr/>
      <dgm:t>
        <a:bodyPr/>
        <a:lstStyle/>
        <a:p>
          <a:endParaRPr lang="en-US"/>
        </a:p>
      </dgm:t>
    </dgm:pt>
    <dgm:pt modelId="{93F17229-7346-46C2-A528-A965D6BADB92}" type="sibTrans" cxnId="{0975BE26-5047-4BAF-9407-59EC65A299AE}">
      <dgm:prSet/>
      <dgm:spPr/>
      <dgm:t>
        <a:bodyPr/>
        <a:lstStyle/>
        <a:p>
          <a:endParaRPr lang="en-US"/>
        </a:p>
      </dgm:t>
    </dgm:pt>
    <dgm:pt modelId="{C1AB0579-9EC8-4B79-B33A-435F159AC8C7}">
      <dgm:prSet custT="1"/>
      <dgm:spPr>
        <a:xfrm>
          <a:off x="0" y="2278715"/>
          <a:ext cx="7886700" cy="2071559"/>
        </a:xfrm>
        <a:prstGeom prst="roundRect">
          <a:avLst>
            <a:gd name="adj" fmla="val 10000"/>
          </a:avLst>
        </a:prstGeom>
        <a:solidFill>
          <a:srgbClr val="009DD9">
            <a:hueOff val="-838123"/>
            <a:satOff val="-9658"/>
            <a:lumOff val="2159"/>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MX" sz="2400" noProof="0" dirty="0">
              <a:solidFill>
                <a:schemeClr val="tx1"/>
              </a:solidFill>
              <a:latin typeface="+mn-lt"/>
              <a:cs typeface="Times New Roman" pitchFamily="18" charset="0"/>
            </a:rPr>
            <a:t>Somos la agencia gubernamental en el estado de Illinois que administra programas estatales de beca, subvención, matrícula prepagada, y pago y perdón de préstamos estudiantiles. </a:t>
          </a:r>
          <a:endParaRPr lang="es-MX" sz="2400" noProof="0" dirty="0">
            <a:solidFill>
              <a:schemeClr val="tx1"/>
            </a:solidFill>
            <a:latin typeface="Calibri"/>
            <a:ea typeface="+mn-ea"/>
            <a:cs typeface="+mn-cs"/>
          </a:endParaRPr>
        </a:p>
      </dgm:t>
    </dgm:pt>
    <dgm:pt modelId="{E90F26A5-D210-46EE-AF4D-1BC454ABC201}" type="parTrans" cxnId="{16465924-723F-4E51-A973-67B7CC43CFE2}">
      <dgm:prSet/>
      <dgm:spPr/>
      <dgm:t>
        <a:bodyPr/>
        <a:lstStyle/>
        <a:p>
          <a:endParaRPr lang="en-US"/>
        </a:p>
      </dgm:t>
    </dgm:pt>
    <dgm:pt modelId="{9260A3A2-C350-4C21-8D8C-2A536E7AAC7D}" type="sibTrans" cxnId="{16465924-723F-4E51-A973-67B7CC43CFE2}">
      <dgm:prSet/>
      <dgm:spPr/>
      <dgm:t>
        <a:bodyPr/>
        <a:lstStyle/>
        <a:p>
          <a:endParaRPr lang="en-US"/>
        </a:p>
      </dgm:t>
    </dgm:pt>
    <dgm:pt modelId="{6EA40931-AD4F-44B8-BABE-CEE0C11E0344}" type="pres">
      <dgm:prSet presAssocID="{CA9C1423-32A1-4CA3-AA6C-1F1A4B0F84B9}" presName="linear" presStyleCnt="0">
        <dgm:presLayoutVars>
          <dgm:dir/>
          <dgm:resizeHandles val="exact"/>
        </dgm:presLayoutVars>
      </dgm:prSet>
      <dgm:spPr/>
      <dgm:t>
        <a:bodyPr/>
        <a:lstStyle/>
        <a:p>
          <a:endParaRPr lang="en-US"/>
        </a:p>
      </dgm:t>
    </dgm:pt>
    <dgm:pt modelId="{7C66E166-7EAF-45CB-92BF-EDB9A6FA343B}" type="pres">
      <dgm:prSet presAssocID="{E4E5D285-7A70-4471-9C6E-63B13843CF46}" presName="comp" presStyleCnt="0"/>
      <dgm:spPr/>
    </dgm:pt>
    <dgm:pt modelId="{1088FFDC-B535-49B8-BCA0-8731F0E2F7CD}" type="pres">
      <dgm:prSet presAssocID="{E4E5D285-7A70-4471-9C6E-63B13843CF46}" presName="box" presStyleLbl="node1" presStyleIdx="0" presStyleCnt="2" custLinFactNeighborY="2006"/>
      <dgm:spPr/>
      <dgm:t>
        <a:bodyPr/>
        <a:lstStyle/>
        <a:p>
          <a:endParaRPr lang="en-US"/>
        </a:p>
      </dgm:t>
    </dgm:pt>
    <dgm:pt modelId="{595BEB22-7E03-4826-9279-2890A8623024}" type="pres">
      <dgm:prSet presAssocID="{E4E5D285-7A70-4471-9C6E-63B13843CF46}" presName="img" presStyleLbl="fgImgPlace1" presStyleIdx="0" presStyleCnt="2" custScaleX="86957" custScaleY="82764" custLinFactNeighborY="-4633"/>
      <dgm:spPr>
        <a:xfrm>
          <a:off x="310022" y="273197"/>
          <a:ext cx="1371607" cy="1371604"/>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l="-3000" r="-3000"/>
          </a:stretch>
        </a:blipFill>
        <a:ln w="12700" cap="flat" cmpd="sng" algn="ctr">
          <a:noFill/>
          <a:prstDash val="solid"/>
          <a:miter lim="800000"/>
        </a:ln>
        <a:effectLst>
          <a:outerShdw blurRad="50800" dist="50800" dir="5400000" algn="ctr" rotWithShape="0">
            <a:sysClr val="windowText" lastClr="000000"/>
          </a:outerShdw>
        </a:effectLst>
      </dgm:spPr>
      <dgm:extLst>
        <a:ext uri="{E40237B7-FDA0-4F09-8148-C483321AD2D9}">
          <dgm14:cNvPr xmlns:dgm14="http://schemas.microsoft.com/office/drawing/2010/diagram" id="0" name="" descr="Graduation cap with solid fill"/>
        </a:ext>
      </dgm:extLst>
    </dgm:pt>
    <dgm:pt modelId="{901F1014-9158-4CB4-91BF-01E4DA806591}" type="pres">
      <dgm:prSet presAssocID="{E4E5D285-7A70-4471-9C6E-63B13843CF46}" presName="text" presStyleLbl="node1" presStyleIdx="0" presStyleCnt="2">
        <dgm:presLayoutVars>
          <dgm:bulletEnabled val="1"/>
        </dgm:presLayoutVars>
      </dgm:prSet>
      <dgm:spPr/>
      <dgm:t>
        <a:bodyPr/>
        <a:lstStyle/>
        <a:p>
          <a:endParaRPr lang="en-US"/>
        </a:p>
      </dgm:t>
    </dgm:pt>
    <dgm:pt modelId="{4227BCD0-A030-4DD3-A72E-926078FF8A0B}" type="pres">
      <dgm:prSet presAssocID="{93F17229-7346-46C2-A528-A965D6BADB92}" presName="spacer" presStyleCnt="0"/>
      <dgm:spPr/>
    </dgm:pt>
    <dgm:pt modelId="{C90807F8-5DCC-4162-94B5-F9A353D5457F}" type="pres">
      <dgm:prSet presAssocID="{C1AB0579-9EC8-4B79-B33A-435F159AC8C7}" presName="comp" presStyleCnt="0"/>
      <dgm:spPr/>
    </dgm:pt>
    <dgm:pt modelId="{4C2A345F-11ED-4ECE-9DDA-B17D0077DE6A}" type="pres">
      <dgm:prSet presAssocID="{C1AB0579-9EC8-4B79-B33A-435F159AC8C7}" presName="box" presStyleLbl="node1" presStyleIdx="1" presStyleCnt="2"/>
      <dgm:spPr/>
      <dgm:t>
        <a:bodyPr/>
        <a:lstStyle/>
        <a:p>
          <a:endParaRPr lang="en-US"/>
        </a:p>
      </dgm:t>
    </dgm:pt>
    <dgm:pt modelId="{B2BFB2A9-E4C0-4D85-BA46-42CC69B2CB32}" type="pres">
      <dgm:prSet presAssocID="{C1AB0579-9EC8-4B79-B33A-435F159AC8C7}" presName="img" presStyleLbl="fgImgPlace1" presStyleIdx="1" presStyleCnt="2" custScaleX="86957" custScaleY="82764"/>
      <dgm:spPr>
        <a:xfrm>
          <a:off x="310022" y="2628693"/>
          <a:ext cx="1371607" cy="137160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l="-3000" r="-3000"/>
          </a:stretch>
        </a:blipFill>
        <a:ln w="12700" cap="flat" cmpd="sng" algn="ctr">
          <a:noFill/>
          <a:prstDash val="solid"/>
          <a:miter lim="800000"/>
        </a:ln>
        <a:effectLst>
          <a:outerShdw blurRad="50800" dist="50800" dir="5400000" algn="ctr" rotWithShape="0">
            <a:sysClr val="windowText" lastClr="000000"/>
          </a:outerShdw>
        </a:effectLst>
      </dgm:spPr>
      <dgm:t>
        <a:bodyPr/>
        <a:lstStyle/>
        <a:p>
          <a:endParaRPr lang="en-US"/>
        </a:p>
      </dgm:t>
      <dgm:extLst>
        <a:ext uri="{E40237B7-FDA0-4F09-8148-C483321AD2D9}">
          <dgm14:cNvPr xmlns:dgm14="http://schemas.microsoft.com/office/drawing/2010/diagram" id="0" name="" descr="Money with solid fill"/>
        </a:ext>
      </dgm:extLst>
    </dgm:pt>
    <dgm:pt modelId="{F3EE81FB-25EC-493F-9959-EE3040672157}" type="pres">
      <dgm:prSet presAssocID="{C1AB0579-9EC8-4B79-B33A-435F159AC8C7}" presName="text" presStyleLbl="node1" presStyleIdx="1" presStyleCnt="2">
        <dgm:presLayoutVars>
          <dgm:bulletEnabled val="1"/>
        </dgm:presLayoutVars>
      </dgm:prSet>
      <dgm:spPr/>
      <dgm:t>
        <a:bodyPr/>
        <a:lstStyle/>
        <a:p>
          <a:endParaRPr lang="en-US"/>
        </a:p>
      </dgm:t>
    </dgm:pt>
  </dgm:ptLst>
  <dgm:cxnLst>
    <dgm:cxn modelId="{16465924-723F-4E51-A973-67B7CC43CFE2}" srcId="{CA9C1423-32A1-4CA3-AA6C-1F1A4B0F84B9}" destId="{C1AB0579-9EC8-4B79-B33A-435F159AC8C7}" srcOrd="1" destOrd="0" parTransId="{E90F26A5-D210-46EE-AF4D-1BC454ABC201}" sibTransId="{9260A3A2-C350-4C21-8D8C-2A536E7AAC7D}"/>
    <dgm:cxn modelId="{96B79DBB-AA1C-4BE9-B565-B4297A2D0C34}" type="presOf" srcId="{CA9C1423-32A1-4CA3-AA6C-1F1A4B0F84B9}" destId="{6EA40931-AD4F-44B8-BABE-CEE0C11E0344}" srcOrd="0" destOrd="0" presId="urn:microsoft.com/office/officeart/2005/8/layout/vList4"/>
    <dgm:cxn modelId="{AB85E5B8-8B5F-413A-9295-4C4661F1D59B}" type="presOf" srcId="{E4E5D285-7A70-4471-9C6E-63B13843CF46}" destId="{901F1014-9158-4CB4-91BF-01E4DA806591}" srcOrd="1" destOrd="0" presId="urn:microsoft.com/office/officeart/2005/8/layout/vList4"/>
    <dgm:cxn modelId="{0975BE26-5047-4BAF-9407-59EC65A299AE}" srcId="{CA9C1423-32A1-4CA3-AA6C-1F1A4B0F84B9}" destId="{E4E5D285-7A70-4471-9C6E-63B13843CF46}" srcOrd="0" destOrd="0" parTransId="{AD4AF49A-45DE-4DC8-A847-CE320930DA30}" sibTransId="{93F17229-7346-46C2-A528-A965D6BADB92}"/>
    <dgm:cxn modelId="{8F19F37B-A6F2-4B27-A571-FF4796C5912D}" type="presOf" srcId="{E4E5D285-7A70-4471-9C6E-63B13843CF46}" destId="{1088FFDC-B535-49B8-BCA0-8731F0E2F7CD}" srcOrd="0" destOrd="0" presId="urn:microsoft.com/office/officeart/2005/8/layout/vList4"/>
    <dgm:cxn modelId="{A3D64DB8-7CA7-4A18-B358-EFE28CD5EF62}" type="presOf" srcId="{C1AB0579-9EC8-4B79-B33A-435F159AC8C7}" destId="{4C2A345F-11ED-4ECE-9DDA-B17D0077DE6A}" srcOrd="0" destOrd="0" presId="urn:microsoft.com/office/officeart/2005/8/layout/vList4"/>
    <dgm:cxn modelId="{7E46F225-8335-4913-A5BD-88E2EFD2CE92}" type="presOf" srcId="{C1AB0579-9EC8-4B79-B33A-435F159AC8C7}" destId="{F3EE81FB-25EC-493F-9959-EE3040672157}" srcOrd="1" destOrd="0" presId="urn:microsoft.com/office/officeart/2005/8/layout/vList4"/>
    <dgm:cxn modelId="{7F160E3C-5070-498D-9189-4FDA478CA8EA}" type="presParOf" srcId="{6EA40931-AD4F-44B8-BABE-CEE0C11E0344}" destId="{7C66E166-7EAF-45CB-92BF-EDB9A6FA343B}" srcOrd="0" destOrd="0" presId="urn:microsoft.com/office/officeart/2005/8/layout/vList4"/>
    <dgm:cxn modelId="{FE502949-A37A-43AF-BB03-1B38EAF0EC67}" type="presParOf" srcId="{7C66E166-7EAF-45CB-92BF-EDB9A6FA343B}" destId="{1088FFDC-B535-49B8-BCA0-8731F0E2F7CD}" srcOrd="0" destOrd="0" presId="urn:microsoft.com/office/officeart/2005/8/layout/vList4"/>
    <dgm:cxn modelId="{D17930BB-2B74-4699-BF38-0DA57657EBB7}" type="presParOf" srcId="{7C66E166-7EAF-45CB-92BF-EDB9A6FA343B}" destId="{595BEB22-7E03-4826-9279-2890A8623024}" srcOrd="1" destOrd="0" presId="urn:microsoft.com/office/officeart/2005/8/layout/vList4"/>
    <dgm:cxn modelId="{E50FCC8A-5274-43CA-A783-D515D2D4D0D2}" type="presParOf" srcId="{7C66E166-7EAF-45CB-92BF-EDB9A6FA343B}" destId="{901F1014-9158-4CB4-91BF-01E4DA806591}" srcOrd="2" destOrd="0" presId="urn:microsoft.com/office/officeart/2005/8/layout/vList4"/>
    <dgm:cxn modelId="{4D43A072-2314-47ED-9B52-2C12BDA12BD9}" type="presParOf" srcId="{6EA40931-AD4F-44B8-BABE-CEE0C11E0344}" destId="{4227BCD0-A030-4DD3-A72E-926078FF8A0B}" srcOrd="1" destOrd="0" presId="urn:microsoft.com/office/officeart/2005/8/layout/vList4"/>
    <dgm:cxn modelId="{E7A90EF7-6627-4E1B-8379-4F6929620CB1}" type="presParOf" srcId="{6EA40931-AD4F-44B8-BABE-CEE0C11E0344}" destId="{C90807F8-5DCC-4162-94B5-F9A353D5457F}" srcOrd="2" destOrd="0" presId="urn:microsoft.com/office/officeart/2005/8/layout/vList4"/>
    <dgm:cxn modelId="{C1C08A9B-CA37-49A3-8189-DBD216292BEA}" type="presParOf" srcId="{C90807F8-5DCC-4162-94B5-F9A353D5457F}" destId="{4C2A345F-11ED-4ECE-9DDA-B17D0077DE6A}" srcOrd="0" destOrd="0" presId="urn:microsoft.com/office/officeart/2005/8/layout/vList4"/>
    <dgm:cxn modelId="{03DD7066-0110-4025-B569-CEE2394AB066}" type="presParOf" srcId="{C90807F8-5DCC-4162-94B5-F9A353D5457F}" destId="{B2BFB2A9-E4C0-4D85-BA46-42CC69B2CB32}" srcOrd="1" destOrd="0" presId="urn:microsoft.com/office/officeart/2005/8/layout/vList4"/>
    <dgm:cxn modelId="{CCAB85EB-1414-41AF-8A0C-4BCACF54EA4F}" type="presParOf" srcId="{C90807F8-5DCC-4162-94B5-F9A353D5457F}" destId="{F3EE81FB-25EC-493F-9959-EE304067215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C2F76706-E106-4D12-83D3-874C92A51BF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180123A-72D6-4670-97C2-E0C69A61FA16}">
      <dgm:prSet phldrT="[Text]" custT="1"/>
      <dgm:spPr/>
      <dgm:t>
        <a:bodyPr/>
        <a:lstStyle/>
        <a:p>
          <a:r>
            <a:rPr lang="es-MX" sz="2800" noProof="0" dirty="0">
              <a:solidFill>
                <a:schemeClr val="tx1"/>
              </a:solidFill>
            </a:rPr>
            <a:t>Gobierno </a:t>
          </a:r>
          <a:br>
            <a:rPr lang="es-MX" sz="2800" noProof="0" dirty="0">
              <a:solidFill>
                <a:schemeClr val="tx1"/>
              </a:solidFill>
            </a:rPr>
          </a:br>
          <a:r>
            <a:rPr lang="es-MX" sz="2800" noProof="0" dirty="0">
              <a:solidFill>
                <a:schemeClr val="tx1"/>
              </a:solidFill>
            </a:rPr>
            <a:t>Federal</a:t>
          </a:r>
        </a:p>
      </dgm:t>
    </dgm:pt>
    <dgm:pt modelId="{F54326A2-C286-4B95-9134-372F022CAF8A}" type="parTrans" cxnId="{B2D113E2-34C8-4622-8951-EFA63DB0A407}">
      <dgm:prSet/>
      <dgm:spPr/>
      <dgm:t>
        <a:bodyPr/>
        <a:lstStyle/>
        <a:p>
          <a:endParaRPr lang="es-MX" sz="2800" noProof="0" dirty="0">
            <a:solidFill>
              <a:schemeClr val="tx1"/>
            </a:solidFill>
          </a:endParaRPr>
        </a:p>
      </dgm:t>
    </dgm:pt>
    <dgm:pt modelId="{0639142D-F0F0-4FC2-952F-00A08168C429}" type="sibTrans" cxnId="{B2D113E2-34C8-4622-8951-EFA63DB0A407}">
      <dgm:prSet/>
      <dgm:spPr/>
      <dgm:t>
        <a:bodyPr/>
        <a:lstStyle/>
        <a:p>
          <a:endParaRPr lang="es-MX" sz="2800" noProof="0" dirty="0">
            <a:solidFill>
              <a:schemeClr val="tx1"/>
            </a:solidFill>
          </a:endParaRPr>
        </a:p>
      </dgm:t>
    </dgm:pt>
    <dgm:pt modelId="{7629360F-97C3-4266-87D5-C17B63899CED}">
      <dgm:prSet phldrT="[Text]" custT="1"/>
      <dgm:spPr/>
      <dgm:t>
        <a:bodyPr/>
        <a:lstStyle/>
        <a:p>
          <a:r>
            <a:rPr lang="es-MX" sz="2800" noProof="0" dirty="0">
              <a:solidFill>
                <a:schemeClr val="tx1"/>
              </a:solidFill>
            </a:rPr>
            <a:t>Gobierno </a:t>
          </a:r>
          <a:br>
            <a:rPr lang="es-MX" sz="2800" noProof="0" dirty="0">
              <a:solidFill>
                <a:schemeClr val="tx1"/>
              </a:solidFill>
            </a:rPr>
          </a:br>
          <a:r>
            <a:rPr lang="es-MX" sz="2800" noProof="0" dirty="0">
              <a:solidFill>
                <a:schemeClr val="tx1"/>
              </a:solidFill>
            </a:rPr>
            <a:t>Estatal</a:t>
          </a:r>
        </a:p>
      </dgm:t>
    </dgm:pt>
    <dgm:pt modelId="{75C77C58-5E92-4953-926B-EC1BFCF58501}" type="parTrans" cxnId="{0462D24A-D790-4E2F-9444-47FD967403AF}">
      <dgm:prSet/>
      <dgm:spPr/>
      <dgm:t>
        <a:bodyPr/>
        <a:lstStyle/>
        <a:p>
          <a:endParaRPr lang="es-MX" sz="2800" noProof="0" dirty="0">
            <a:solidFill>
              <a:schemeClr val="tx1"/>
            </a:solidFill>
          </a:endParaRPr>
        </a:p>
      </dgm:t>
    </dgm:pt>
    <dgm:pt modelId="{E0A25017-5167-4E68-A74F-E2C355B3936F}" type="sibTrans" cxnId="{0462D24A-D790-4E2F-9444-47FD967403AF}">
      <dgm:prSet/>
      <dgm:spPr/>
      <dgm:t>
        <a:bodyPr/>
        <a:lstStyle/>
        <a:p>
          <a:endParaRPr lang="es-MX" sz="2800" noProof="0" dirty="0">
            <a:solidFill>
              <a:schemeClr val="tx1"/>
            </a:solidFill>
          </a:endParaRPr>
        </a:p>
      </dgm:t>
    </dgm:pt>
    <dgm:pt modelId="{346BA8F6-38F5-4DF8-BCA8-F08E3BC3BDF8}">
      <dgm:prSet phldrT="[Text]" custT="1"/>
      <dgm:spPr/>
      <dgm:t>
        <a:bodyPr/>
        <a:lstStyle/>
        <a:p>
          <a:r>
            <a:rPr lang="es-MX" sz="2800" noProof="0" dirty="0">
              <a:solidFill>
                <a:schemeClr val="tx1"/>
              </a:solidFill>
            </a:rPr>
            <a:t>Colegios</a:t>
          </a:r>
          <a:br>
            <a:rPr lang="es-MX" sz="2800" noProof="0" dirty="0">
              <a:solidFill>
                <a:schemeClr val="tx1"/>
              </a:solidFill>
            </a:rPr>
          </a:br>
          <a:r>
            <a:rPr lang="es-MX" sz="2800" noProof="0" dirty="0">
              <a:solidFill>
                <a:schemeClr val="tx1"/>
              </a:solidFill>
            </a:rPr>
            <a:t>y</a:t>
          </a:r>
        </a:p>
        <a:p>
          <a:r>
            <a:rPr lang="es-MX" sz="2800" noProof="0" dirty="0">
              <a:solidFill>
                <a:schemeClr val="tx1"/>
              </a:solidFill>
            </a:rPr>
            <a:t>Universidades</a:t>
          </a:r>
        </a:p>
      </dgm:t>
    </dgm:pt>
    <dgm:pt modelId="{2E1DFB1D-DEB3-49E1-86CD-232AC56F3685}" type="sibTrans" cxnId="{7BD790D8-0008-467B-80DA-365A4BF81137}">
      <dgm:prSet/>
      <dgm:spPr/>
      <dgm:t>
        <a:bodyPr/>
        <a:lstStyle/>
        <a:p>
          <a:endParaRPr lang="es-MX" sz="2800" noProof="0" dirty="0">
            <a:solidFill>
              <a:schemeClr val="tx1"/>
            </a:solidFill>
          </a:endParaRPr>
        </a:p>
      </dgm:t>
    </dgm:pt>
    <dgm:pt modelId="{864A9024-5154-4A08-8979-B087488CD195}" type="parTrans" cxnId="{7BD790D8-0008-467B-80DA-365A4BF81137}">
      <dgm:prSet/>
      <dgm:spPr/>
      <dgm:t>
        <a:bodyPr/>
        <a:lstStyle/>
        <a:p>
          <a:endParaRPr lang="es-MX" sz="2800" noProof="0" dirty="0">
            <a:solidFill>
              <a:schemeClr val="tx1"/>
            </a:solidFill>
          </a:endParaRPr>
        </a:p>
      </dgm:t>
    </dgm:pt>
    <dgm:pt modelId="{1731F93E-E7CF-441B-BF26-E45A51085B5C}">
      <dgm:prSet phldrT="[Text]" custT="1"/>
      <dgm:spPr/>
      <dgm:t>
        <a:bodyPr/>
        <a:lstStyle/>
        <a:p>
          <a:r>
            <a:rPr lang="es-MX" sz="2800" noProof="0" dirty="0">
              <a:solidFill>
                <a:schemeClr val="tx1"/>
              </a:solidFill>
            </a:rPr>
            <a:t>Privadas</a:t>
          </a:r>
        </a:p>
      </dgm:t>
    </dgm:pt>
    <dgm:pt modelId="{84233CBA-1A6E-4304-9578-E7A031B3A5BC}" type="sibTrans" cxnId="{7D787782-FC27-4594-9104-6E2D6B051848}">
      <dgm:prSet/>
      <dgm:spPr/>
      <dgm:t>
        <a:bodyPr/>
        <a:lstStyle/>
        <a:p>
          <a:endParaRPr lang="es-MX" sz="2800" noProof="0" dirty="0">
            <a:solidFill>
              <a:schemeClr val="tx1"/>
            </a:solidFill>
          </a:endParaRPr>
        </a:p>
      </dgm:t>
    </dgm:pt>
    <dgm:pt modelId="{5E0F75AE-6E4E-4998-BD4C-35979CCF7EC2}" type="parTrans" cxnId="{7D787782-FC27-4594-9104-6E2D6B051848}">
      <dgm:prSet/>
      <dgm:spPr/>
      <dgm:t>
        <a:bodyPr/>
        <a:lstStyle/>
        <a:p>
          <a:endParaRPr lang="es-MX" sz="2800" noProof="0" dirty="0">
            <a:solidFill>
              <a:schemeClr val="tx1"/>
            </a:solidFill>
          </a:endParaRPr>
        </a:p>
      </dgm:t>
    </dgm:pt>
    <dgm:pt modelId="{0D6EBEC0-87A2-449C-B512-63ACFACB2152}" type="pres">
      <dgm:prSet presAssocID="{C2F76706-E106-4D12-83D3-874C92A51BF4}" presName="diagram" presStyleCnt="0">
        <dgm:presLayoutVars>
          <dgm:dir/>
          <dgm:resizeHandles val="exact"/>
        </dgm:presLayoutVars>
      </dgm:prSet>
      <dgm:spPr/>
      <dgm:t>
        <a:bodyPr/>
        <a:lstStyle/>
        <a:p>
          <a:endParaRPr lang="en-US"/>
        </a:p>
      </dgm:t>
    </dgm:pt>
    <dgm:pt modelId="{95F94DD7-2EC6-451B-9BB9-8191B80937CB}" type="pres">
      <dgm:prSet presAssocID="{4180123A-72D6-4670-97C2-E0C69A61FA16}" presName="node" presStyleLbl="node1" presStyleIdx="0" presStyleCnt="4">
        <dgm:presLayoutVars>
          <dgm:bulletEnabled val="1"/>
        </dgm:presLayoutVars>
      </dgm:prSet>
      <dgm:spPr>
        <a:prstGeom prst="flowChartAlternateProcess">
          <a:avLst/>
        </a:prstGeom>
      </dgm:spPr>
      <dgm:t>
        <a:bodyPr/>
        <a:lstStyle/>
        <a:p>
          <a:endParaRPr lang="en-US"/>
        </a:p>
      </dgm:t>
    </dgm:pt>
    <dgm:pt modelId="{71055BCF-D17B-4339-B8FA-1FBA29A00885}" type="pres">
      <dgm:prSet presAssocID="{0639142D-F0F0-4FC2-952F-00A08168C429}" presName="sibTrans" presStyleCnt="0"/>
      <dgm:spPr/>
    </dgm:pt>
    <dgm:pt modelId="{97465CE4-2769-4ABA-B199-9A84B77B1ABA}" type="pres">
      <dgm:prSet presAssocID="{7629360F-97C3-4266-87D5-C17B63899CED}" presName="node" presStyleLbl="node1" presStyleIdx="1" presStyleCnt="4">
        <dgm:presLayoutVars>
          <dgm:bulletEnabled val="1"/>
        </dgm:presLayoutVars>
      </dgm:prSet>
      <dgm:spPr>
        <a:prstGeom prst="flowChartAlternateProcess">
          <a:avLst/>
        </a:prstGeom>
      </dgm:spPr>
      <dgm:t>
        <a:bodyPr/>
        <a:lstStyle/>
        <a:p>
          <a:endParaRPr lang="en-US"/>
        </a:p>
      </dgm:t>
    </dgm:pt>
    <dgm:pt modelId="{F1C1FA60-C93C-4B82-843F-5D307D74EB66}" type="pres">
      <dgm:prSet presAssocID="{E0A25017-5167-4E68-A74F-E2C355B3936F}" presName="sibTrans" presStyleCnt="0"/>
      <dgm:spPr/>
    </dgm:pt>
    <dgm:pt modelId="{C0FC4F0F-68E4-4AA2-BE17-E3FD88B499E3}" type="pres">
      <dgm:prSet presAssocID="{346BA8F6-38F5-4DF8-BCA8-F08E3BC3BDF8}" presName="node" presStyleLbl="node1" presStyleIdx="2" presStyleCnt="4">
        <dgm:presLayoutVars>
          <dgm:bulletEnabled val="1"/>
        </dgm:presLayoutVars>
      </dgm:prSet>
      <dgm:spPr>
        <a:prstGeom prst="flowChartAlternateProcess">
          <a:avLst/>
        </a:prstGeom>
      </dgm:spPr>
      <dgm:t>
        <a:bodyPr/>
        <a:lstStyle/>
        <a:p>
          <a:endParaRPr lang="en-US"/>
        </a:p>
      </dgm:t>
    </dgm:pt>
    <dgm:pt modelId="{B992A514-201E-4792-B1FB-48D1EB582C7F}" type="pres">
      <dgm:prSet presAssocID="{2E1DFB1D-DEB3-49E1-86CD-232AC56F3685}" presName="sibTrans" presStyleCnt="0"/>
      <dgm:spPr/>
    </dgm:pt>
    <dgm:pt modelId="{C476E8D9-D235-4944-A2AF-D02A839BEE7C}" type="pres">
      <dgm:prSet presAssocID="{1731F93E-E7CF-441B-BF26-E45A51085B5C}" presName="node" presStyleLbl="node1" presStyleIdx="3" presStyleCnt="4">
        <dgm:presLayoutVars>
          <dgm:bulletEnabled val="1"/>
        </dgm:presLayoutVars>
      </dgm:prSet>
      <dgm:spPr>
        <a:prstGeom prst="flowChartAlternateProcess">
          <a:avLst/>
        </a:prstGeom>
      </dgm:spPr>
      <dgm:t>
        <a:bodyPr/>
        <a:lstStyle/>
        <a:p>
          <a:endParaRPr lang="en-US"/>
        </a:p>
      </dgm:t>
    </dgm:pt>
  </dgm:ptLst>
  <dgm:cxnLst>
    <dgm:cxn modelId="{5CD75256-8DF1-492A-9EFF-6A77B40CC331}" type="presOf" srcId="{7629360F-97C3-4266-87D5-C17B63899CED}" destId="{97465CE4-2769-4ABA-B199-9A84B77B1ABA}" srcOrd="0" destOrd="0" presId="urn:microsoft.com/office/officeart/2005/8/layout/default"/>
    <dgm:cxn modelId="{A04F1BA2-9229-4178-8BF1-C8B6BE97994D}" type="presOf" srcId="{1731F93E-E7CF-441B-BF26-E45A51085B5C}" destId="{C476E8D9-D235-4944-A2AF-D02A839BEE7C}" srcOrd="0" destOrd="0" presId="urn:microsoft.com/office/officeart/2005/8/layout/default"/>
    <dgm:cxn modelId="{8169925C-5362-4DEF-A540-636280DE0C0B}" type="presOf" srcId="{C2F76706-E106-4D12-83D3-874C92A51BF4}" destId="{0D6EBEC0-87A2-449C-B512-63ACFACB2152}" srcOrd="0" destOrd="0" presId="urn:microsoft.com/office/officeart/2005/8/layout/default"/>
    <dgm:cxn modelId="{3CFFAC1D-A866-4D9B-868A-983361C4B0CA}" type="presOf" srcId="{346BA8F6-38F5-4DF8-BCA8-F08E3BC3BDF8}" destId="{C0FC4F0F-68E4-4AA2-BE17-E3FD88B499E3}" srcOrd="0" destOrd="0" presId="urn:microsoft.com/office/officeart/2005/8/layout/default"/>
    <dgm:cxn modelId="{0462D24A-D790-4E2F-9444-47FD967403AF}" srcId="{C2F76706-E106-4D12-83D3-874C92A51BF4}" destId="{7629360F-97C3-4266-87D5-C17B63899CED}" srcOrd="1" destOrd="0" parTransId="{75C77C58-5E92-4953-926B-EC1BFCF58501}" sibTransId="{E0A25017-5167-4E68-A74F-E2C355B3936F}"/>
    <dgm:cxn modelId="{7D787782-FC27-4594-9104-6E2D6B051848}" srcId="{C2F76706-E106-4D12-83D3-874C92A51BF4}" destId="{1731F93E-E7CF-441B-BF26-E45A51085B5C}" srcOrd="3" destOrd="0" parTransId="{5E0F75AE-6E4E-4998-BD4C-35979CCF7EC2}" sibTransId="{84233CBA-1A6E-4304-9578-E7A031B3A5BC}"/>
    <dgm:cxn modelId="{7BD790D8-0008-467B-80DA-365A4BF81137}" srcId="{C2F76706-E106-4D12-83D3-874C92A51BF4}" destId="{346BA8F6-38F5-4DF8-BCA8-F08E3BC3BDF8}" srcOrd="2" destOrd="0" parTransId="{864A9024-5154-4A08-8979-B087488CD195}" sibTransId="{2E1DFB1D-DEB3-49E1-86CD-232AC56F3685}"/>
    <dgm:cxn modelId="{87C941FF-F562-4E1A-9432-7287CBC63099}" type="presOf" srcId="{4180123A-72D6-4670-97C2-E0C69A61FA16}" destId="{95F94DD7-2EC6-451B-9BB9-8191B80937CB}" srcOrd="0" destOrd="0" presId="urn:microsoft.com/office/officeart/2005/8/layout/default"/>
    <dgm:cxn modelId="{B2D113E2-34C8-4622-8951-EFA63DB0A407}" srcId="{C2F76706-E106-4D12-83D3-874C92A51BF4}" destId="{4180123A-72D6-4670-97C2-E0C69A61FA16}" srcOrd="0" destOrd="0" parTransId="{F54326A2-C286-4B95-9134-372F022CAF8A}" sibTransId="{0639142D-F0F0-4FC2-952F-00A08168C429}"/>
    <dgm:cxn modelId="{8341BED2-965B-407B-9FDE-0C9B110B58C2}" type="presParOf" srcId="{0D6EBEC0-87A2-449C-B512-63ACFACB2152}" destId="{95F94DD7-2EC6-451B-9BB9-8191B80937CB}" srcOrd="0" destOrd="0" presId="urn:microsoft.com/office/officeart/2005/8/layout/default"/>
    <dgm:cxn modelId="{D7DF38E8-4855-435B-8D5C-BDA993B1522B}" type="presParOf" srcId="{0D6EBEC0-87A2-449C-B512-63ACFACB2152}" destId="{71055BCF-D17B-4339-B8FA-1FBA29A00885}" srcOrd="1" destOrd="0" presId="urn:microsoft.com/office/officeart/2005/8/layout/default"/>
    <dgm:cxn modelId="{760A630B-F1DF-4264-8C91-4E84847EBF50}" type="presParOf" srcId="{0D6EBEC0-87A2-449C-B512-63ACFACB2152}" destId="{97465CE4-2769-4ABA-B199-9A84B77B1ABA}" srcOrd="2" destOrd="0" presId="urn:microsoft.com/office/officeart/2005/8/layout/default"/>
    <dgm:cxn modelId="{2E2FBF63-64A1-4B71-9631-3E74F210FAEA}" type="presParOf" srcId="{0D6EBEC0-87A2-449C-B512-63ACFACB2152}" destId="{F1C1FA60-C93C-4B82-843F-5D307D74EB66}" srcOrd="3" destOrd="0" presId="urn:microsoft.com/office/officeart/2005/8/layout/default"/>
    <dgm:cxn modelId="{D6932ABF-67FC-4473-830D-651D9230547D}" type="presParOf" srcId="{0D6EBEC0-87A2-449C-B512-63ACFACB2152}" destId="{C0FC4F0F-68E4-4AA2-BE17-E3FD88B499E3}" srcOrd="4" destOrd="0" presId="urn:microsoft.com/office/officeart/2005/8/layout/default"/>
    <dgm:cxn modelId="{F9C17998-F590-4DA9-AFA9-7D3C9217A478}" type="presParOf" srcId="{0D6EBEC0-87A2-449C-B512-63ACFACB2152}" destId="{B992A514-201E-4792-B1FB-48D1EB582C7F}" srcOrd="5" destOrd="0" presId="urn:microsoft.com/office/officeart/2005/8/layout/default"/>
    <dgm:cxn modelId="{163F6875-4C7A-461E-B190-3B78E3C9F209}" type="presParOf" srcId="{0D6EBEC0-87A2-449C-B512-63ACFACB2152}" destId="{C476E8D9-D235-4944-A2AF-D02A839BEE7C}"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03CE95B-0580-4C19-BE3A-039A2D95BADE}"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F3F7FD15-98CB-4BF2-8DCA-31BE8899975E}">
      <dgm:prSet phldrT="[Text]" custT="1"/>
      <dgm:spPr/>
      <dgm:t>
        <a:bodyPr/>
        <a:lstStyle/>
        <a:p>
          <a:r>
            <a:rPr lang="es-US" sz="2000" b="1" noProof="0" dirty="0">
              <a:solidFill>
                <a:schemeClr val="tx1"/>
              </a:solidFill>
            </a:rPr>
            <a:t>Comisión de Asistencia</a:t>
          </a:r>
          <a:br>
            <a:rPr lang="es-US" sz="2000" b="1" noProof="0" dirty="0">
              <a:solidFill>
                <a:schemeClr val="tx1"/>
              </a:solidFill>
            </a:rPr>
          </a:br>
          <a:r>
            <a:rPr lang="es-US" sz="2000" b="1" noProof="0" dirty="0">
              <a:solidFill>
                <a:schemeClr val="tx1"/>
              </a:solidFill>
            </a:rPr>
            <a:t>Estudiantil de Illinois</a:t>
          </a:r>
        </a:p>
      </dgm:t>
    </dgm:pt>
    <dgm:pt modelId="{19C4507A-4DF3-46A2-A83B-946F5872BD40}" type="parTrans" cxnId="{9447448A-295A-4A9F-85B0-8EE642A40E63}">
      <dgm:prSet/>
      <dgm:spPr/>
      <dgm:t>
        <a:bodyPr/>
        <a:lstStyle/>
        <a:p>
          <a:endParaRPr lang="en-US">
            <a:solidFill>
              <a:schemeClr val="tx1"/>
            </a:solidFill>
          </a:endParaRPr>
        </a:p>
      </dgm:t>
    </dgm:pt>
    <dgm:pt modelId="{49F65258-9081-458C-B23A-6CE632FF4E24}" type="sibTrans" cxnId="{9447448A-295A-4A9F-85B0-8EE642A40E63}">
      <dgm:prSet/>
      <dgm:spPr/>
      <dgm:t>
        <a:bodyPr/>
        <a:lstStyle/>
        <a:p>
          <a:endParaRPr lang="en-US">
            <a:solidFill>
              <a:schemeClr val="tx1"/>
            </a:solidFill>
          </a:endParaRPr>
        </a:p>
      </dgm:t>
    </dgm:pt>
    <dgm:pt modelId="{A54A56E0-0D3C-4C47-A260-AF63D0295390}">
      <dgm:prSet phldrT="[Text]" custT="1"/>
      <dgm:spPr/>
      <dgm:t>
        <a:bodyPr/>
        <a:lstStyle/>
        <a:p>
          <a:r>
            <a:rPr lang="es-US" sz="1800" b="1" noProof="0" dirty="0">
              <a:solidFill>
                <a:schemeClr val="tx1"/>
              </a:solidFill>
            </a:rPr>
            <a:t>Departamento de Educación</a:t>
          </a:r>
          <a:br>
            <a:rPr lang="es-US" sz="1800" b="1" noProof="0" dirty="0">
              <a:solidFill>
                <a:schemeClr val="tx1"/>
              </a:solidFill>
            </a:rPr>
          </a:br>
          <a:r>
            <a:rPr lang="es-US" sz="1800" b="1" noProof="0" dirty="0">
              <a:solidFill>
                <a:schemeClr val="tx1"/>
              </a:solidFill>
            </a:rPr>
            <a:t>Oficina de </a:t>
          </a:r>
          <a:r>
            <a:rPr lang="es-US" sz="2000" b="1" noProof="0" dirty="0">
              <a:solidFill>
                <a:schemeClr val="tx1"/>
              </a:solidFill>
            </a:rPr>
            <a:t>Ayuda</a:t>
          </a:r>
          <a:r>
            <a:rPr lang="es-US" sz="1800" b="1" noProof="0" dirty="0">
              <a:solidFill>
                <a:schemeClr val="tx1"/>
              </a:solidFill>
            </a:rPr>
            <a:t> Financiera</a:t>
          </a:r>
        </a:p>
      </dgm:t>
    </dgm:pt>
    <dgm:pt modelId="{19FDC8A2-7550-49B5-83A8-198B50081390}" type="parTrans" cxnId="{33497604-4B90-4932-9AB2-D17D98D4289A}">
      <dgm:prSet/>
      <dgm:spPr/>
      <dgm:t>
        <a:bodyPr/>
        <a:lstStyle/>
        <a:p>
          <a:endParaRPr lang="en-US">
            <a:solidFill>
              <a:schemeClr val="tx1"/>
            </a:solidFill>
          </a:endParaRPr>
        </a:p>
      </dgm:t>
    </dgm:pt>
    <dgm:pt modelId="{E8A4BB2B-92A5-43D9-AE8C-CB5D36B3EC0D}" type="sibTrans" cxnId="{33497604-4B90-4932-9AB2-D17D98D4289A}">
      <dgm:prSet/>
      <dgm:spPr/>
      <dgm:t>
        <a:bodyPr/>
        <a:lstStyle/>
        <a:p>
          <a:endParaRPr lang="en-US">
            <a:solidFill>
              <a:schemeClr val="tx1"/>
            </a:solidFill>
          </a:endParaRPr>
        </a:p>
      </dgm:t>
    </dgm:pt>
    <dgm:pt modelId="{E2EB5F37-94CD-4CA5-AADD-18676BADEB20}">
      <dgm:prSet phldrT="[Text]" custT="1"/>
      <dgm:spPr/>
      <dgm:t>
        <a:bodyPr lIns="274320"/>
        <a:lstStyle/>
        <a:p>
          <a:pPr algn="ctr">
            <a:buClr>
              <a:srgbClr val="DE1A3F"/>
            </a:buClr>
            <a:buSzPct val="150000"/>
            <a:buNone/>
          </a:pPr>
          <a:r>
            <a:rPr lang="en-US" sz="2000" b="1" u="sng" dirty="0">
              <a:ln/>
              <a:solidFill>
                <a:schemeClr val="tx1"/>
              </a:solidFill>
              <a:hlinkClick xmlns:r="http://schemas.openxmlformats.org/officeDocument/2006/relationships" r:id="rId1">
                <a:extLst>
                  <a:ext uri="{A12FA001-AC4F-418D-AE19-62706E023703}">
                    <ahyp:hlinkClr xmlns:ahyp="http://schemas.microsoft.com/office/drawing/2018/hyperlinkcolor" xmlns="" val="tx"/>
                  </a:ext>
                </a:extLst>
              </a:hlinkClick>
            </a:rPr>
            <a:t>www.ISAC.org/spanish</a:t>
          </a:r>
          <a:r>
            <a:rPr lang="en-US" sz="2000" b="1" u="sng" dirty="0">
              <a:ln/>
              <a:solidFill>
                <a:schemeClr val="tx1"/>
              </a:solidFill>
            </a:rPr>
            <a:t>  </a:t>
          </a:r>
          <a:endParaRPr lang="en-US" sz="2000" u="sng" dirty="0">
            <a:solidFill>
              <a:schemeClr val="tx1"/>
            </a:solidFill>
          </a:endParaRPr>
        </a:p>
      </dgm:t>
    </dgm:pt>
    <dgm:pt modelId="{E23D559A-1CD0-4E42-8D29-BF27C4B46336}" type="parTrans" cxnId="{120F9071-D9BA-4C37-90FA-94E3C2C0A10C}">
      <dgm:prSet/>
      <dgm:spPr/>
      <dgm:t>
        <a:bodyPr/>
        <a:lstStyle/>
        <a:p>
          <a:endParaRPr lang="en-US">
            <a:solidFill>
              <a:schemeClr val="tx1"/>
            </a:solidFill>
          </a:endParaRPr>
        </a:p>
      </dgm:t>
    </dgm:pt>
    <dgm:pt modelId="{AB724265-78E4-445D-9CE7-0AB7092D7BB5}" type="sibTrans" cxnId="{120F9071-D9BA-4C37-90FA-94E3C2C0A10C}">
      <dgm:prSet/>
      <dgm:spPr/>
      <dgm:t>
        <a:bodyPr/>
        <a:lstStyle/>
        <a:p>
          <a:endParaRPr lang="en-US">
            <a:solidFill>
              <a:schemeClr val="tx1"/>
            </a:solidFill>
          </a:endParaRPr>
        </a:p>
      </dgm:t>
    </dgm:pt>
    <dgm:pt modelId="{BDF1E202-B700-42B1-A7A0-01B3C76A8565}">
      <dgm:prSet custT="1"/>
      <dgm:spPr/>
      <dgm:t>
        <a:bodyPr lIns="274320"/>
        <a:lstStyle/>
        <a:p>
          <a:pPr algn="l">
            <a:buNone/>
          </a:pPr>
          <a:endParaRPr lang="en-US" sz="2000">
            <a:solidFill>
              <a:schemeClr val="tx1"/>
            </a:solidFill>
          </a:endParaRPr>
        </a:p>
      </dgm:t>
    </dgm:pt>
    <dgm:pt modelId="{25E7B108-452A-47F2-BBD3-A9C3E1792A67}" type="parTrans" cxnId="{7A2C207E-6129-4C29-8279-CD7C37A4D2C7}">
      <dgm:prSet/>
      <dgm:spPr/>
      <dgm:t>
        <a:bodyPr/>
        <a:lstStyle/>
        <a:p>
          <a:endParaRPr lang="en-US"/>
        </a:p>
      </dgm:t>
    </dgm:pt>
    <dgm:pt modelId="{1F2A263C-049B-4FD5-8A22-DC8519B38764}" type="sibTrans" cxnId="{7A2C207E-6129-4C29-8279-CD7C37A4D2C7}">
      <dgm:prSet/>
      <dgm:spPr/>
      <dgm:t>
        <a:bodyPr/>
        <a:lstStyle/>
        <a:p>
          <a:endParaRPr lang="en-US"/>
        </a:p>
      </dgm:t>
    </dgm:pt>
    <dgm:pt modelId="{E42698CF-D49B-41A7-8757-094E354246D6}">
      <dgm:prSet phldrT="[Text]" custT="1"/>
      <dgm:spPr/>
      <dgm:t>
        <a:bodyPr lIns="274320"/>
        <a:lstStyle/>
        <a:p>
          <a:pPr algn="l">
            <a:buClr>
              <a:schemeClr val="accent1"/>
            </a:buClr>
            <a:buSzPct val="150000"/>
            <a:buFont typeface="Arial" panose="020B0604020202020204" pitchFamily="34" charset="0"/>
            <a:buChar char="•"/>
          </a:pPr>
          <a:r>
            <a:rPr lang="es-US" sz="2000" noProof="0" dirty="0">
              <a:ln/>
              <a:solidFill>
                <a:schemeClr val="tx1"/>
              </a:solidFill>
              <a:ea typeface="+mn-lt"/>
              <a:cs typeface="+mn-lt"/>
            </a:rPr>
            <a:t>Subvenciones</a:t>
          </a:r>
          <a:endParaRPr lang="es-US" sz="2000" noProof="0" dirty="0">
            <a:solidFill>
              <a:schemeClr val="tx1"/>
            </a:solidFill>
          </a:endParaRPr>
        </a:p>
      </dgm:t>
    </dgm:pt>
    <dgm:pt modelId="{BFEC9567-CD58-4593-9AAA-226D32D16302}" type="parTrans" cxnId="{17598117-2038-49D9-B50D-AD0C1E3169D1}">
      <dgm:prSet/>
      <dgm:spPr/>
      <dgm:t>
        <a:bodyPr/>
        <a:lstStyle/>
        <a:p>
          <a:endParaRPr lang="en-US"/>
        </a:p>
      </dgm:t>
    </dgm:pt>
    <dgm:pt modelId="{45631066-EEE6-4C83-BE10-DCFBBFBBC1E4}" type="sibTrans" cxnId="{17598117-2038-49D9-B50D-AD0C1E3169D1}">
      <dgm:prSet/>
      <dgm:spPr/>
      <dgm:t>
        <a:bodyPr/>
        <a:lstStyle/>
        <a:p>
          <a:endParaRPr lang="en-US"/>
        </a:p>
      </dgm:t>
    </dgm:pt>
    <dgm:pt modelId="{A777F345-CE71-4AB1-A45E-1471F09BD3A2}">
      <dgm:prSet phldrT="[Text]" custT="1"/>
      <dgm:spPr/>
      <dgm:t>
        <a:bodyPr lIns="274320"/>
        <a:lstStyle/>
        <a:p>
          <a:pPr algn="l">
            <a:buClr>
              <a:srgbClr val="DE1A3F"/>
            </a:buClr>
            <a:buSzPct val="150000"/>
            <a:buNone/>
          </a:pPr>
          <a:endParaRPr lang="en-US" sz="2000" dirty="0">
            <a:solidFill>
              <a:schemeClr val="tx1"/>
            </a:solidFill>
          </a:endParaRPr>
        </a:p>
      </dgm:t>
    </dgm:pt>
    <dgm:pt modelId="{5BD88E5E-FFC2-43AC-AFF2-CEDB8A6CEB00}" type="parTrans" cxnId="{304799A5-67FE-4131-940A-3A85563228A1}">
      <dgm:prSet/>
      <dgm:spPr/>
      <dgm:t>
        <a:bodyPr/>
        <a:lstStyle/>
        <a:p>
          <a:endParaRPr lang="en-US"/>
        </a:p>
      </dgm:t>
    </dgm:pt>
    <dgm:pt modelId="{DA2C96C1-EE8A-4667-9F1A-4F4C6EF06EFD}" type="sibTrans" cxnId="{304799A5-67FE-4131-940A-3A85563228A1}">
      <dgm:prSet/>
      <dgm:spPr/>
      <dgm:t>
        <a:bodyPr/>
        <a:lstStyle/>
        <a:p>
          <a:endParaRPr lang="en-US"/>
        </a:p>
      </dgm:t>
    </dgm:pt>
    <dgm:pt modelId="{57A22710-D1D5-4BEB-B99A-015DFB8144B9}">
      <dgm:prSet phldrT="[Text]" custT="1"/>
      <dgm:spPr/>
      <dgm:t>
        <a:bodyPr lIns="274320"/>
        <a:lstStyle/>
        <a:p>
          <a:pPr algn="l">
            <a:buClr>
              <a:srgbClr val="DE1A3F"/>
            </a:buClr>
            <a:buSzPct val="150000"/>
            <a:buNone/>
          </a:pPr>
          <a:endParaRPr lang="en-US" sz="2000" dirty="0">
            <a:solidFill>
              <a:schemeClr val="tx1"/>
            </a:solidFill>
          </a:endParaRPr>
        </a:p>
      </dgm:t>
    </dgm:pt>
    <dgm:pt modelId="{F63E6379-BE36-4062-B832-B8C84570C60C}" type="parTrans" cxnId="{E84B9A21-B454-4588-BE2F-B208C9C00EC6}">
      <dgm:prSet/>
      <dgm:spPr/>
      <dgm:t>
        <a:bodyPr/>
        <a:lstStyle/>
        <a:p>
          <a:endParaRPr lang="en-US"/>
        </a:p>
      </dgm:t>
    </dgm:pt>
    <dgm:pt modelId="{59F0A54D-8853-4877-9554-A9AD858F703B}" type="sibTrans" cxnId="{E84B9A21-B454-4588-BE2F-B208C9C00EC6}">
      <dgm:prSet/>
      <dgm:spPr/>
      <dgm:t>
        <a:bodyPr/>
        <a:lstStyle/>
        <a:p>
          <a:endParaRPr lang="en-US"/>
        </a:p>
      </dgm:t>
    </dgm:pt>
    <dgm:pt modelId="{5F581FA8-38C7-4DC9-9200-39F88F19F6A1}">
      <dgm:prSet phldrT="[Text]" custT="1"/>
      <dgm:spPr/>
      <dgm:t>
        <a:bodyPr lIns="274320"/>
        <a:lstStyle/>
        <a:p>
          <a:pPr algn="l">
            <a:buClr>
              <a:srgbClr val="DE1A3F"/>
            </a:buClr>
            <a:buSzPct val="150000"/>
            <a:buNone/>
          </a:pPr>
          <a:endParaRPr lang="en-US" sz="2000" dirty="0">
            <a:solidFill>
              <a:schemeClr val="tx1"/>
            </a:solidFill>
          </a:endParaRPr>
        </a:p>
      </dgm:t>
    </dgm:pt>
    <dgm:pt modelId="{9D9D6E1D-B3EF-4528-A718-5E20CD171BA6}" type="parTrans" cxnId="{714CB7E6-BB61-4B16-B9E0-FF0411D06146}">
      <dgm:prSet/>
      <dgm:spPr/>
      <dgm:t>
        <a:bodyPr/>
        <a:lstStyle/>
        <a:p>
          <a:endParaRPr lang="en-US"/>
        </a:p>
      </dgm:t>
    </dgm:pt>
    <dgm:pt modelId="{AB7F9BC2-67CF-42E8-8A5E-4FFAA9513651}" type="sibTrans" cxnId="{714CB7E6-BB61-4B16-B9E0-FF0411D06146}">
      <dgm:prSet/>
      <dgm:spPr/>
      <dgm:t>
        <a:bodyPr/>
        <a:lstStyle/>
        <a:p>
          <a:endParaRPr lang="en-US"/>
        </a:p>
      </dgm:t>
    </dgm:pt>
    <dgm:pt modelId="{D71F337F-C2D5-48D0-BC92-CEB05E35484B}">
      <dgm:prSet phldrT="[Text]" custT="1"/>
      <dgm:spPr/>
      <dgm:t>
        <a:bodyPr lIns="274320"/>
        <a:lstStyle/>
        <a:p>
          <a:pPr algn="l">
            <a:buClr>
              <a:srgbClr val="DE1A3F"/>
            </a:buClr>
            <a:buSzPct val="150000"/>
            <a:buNone/>
          </a:pPr>
          <a:endParaRPr lang="en-US" sz="1000" dirty="0">
            <a:solidFill>
              <a:schemeClr val="tx1"/>
            </a:solidFill>
          </a:endParaRPr>
        </a:p>
      </dgm:t>
    </dgm:pt>
    <dgm:pt modelId="{7A7B4532-151D-4664-8BB7-D2195A7E55FA}" type="parTrans" cxnId="{247D3D33-023E-4B30-818F-1E36C72F3E48}">
      <dgm:prSet/>
      <dgm:spPr/>
      <dgm:t>
        <a:bodyPr/>
        <a:lstStyle/>
        <a:p>
          <a:endParaRPr lang="en-US"/>
        </a:p>
      </dgm:t>
    </dgm:pt>
    <dgm:pt modelId="{675AEA01-C8A6-4E3E-B205-70DF1400BB88}" type="sibTrans" cxnId="{247D3D33-023E-4B30-818F-1E36C72F3E48}">
      <dgm:prSet/>
      <dgm:spPr/>
      <dgm:t>
        <a:bodyPr/>
        <a:lstStyle/>
        <a:p>
          <a:endParaRPr lang="en-US"/>
        </a:p>
      </dgm:t>
    </dgm:pt>
    <dgm:pt modelId="{4A5C4207-463F-4F31-AF0D-20644725A47F}">
      <dgm:prSet custT="1"/>
      <dgm:spPr/>
      <dgm:t>
        <a:bodyPr lIns="274320"/>
        <a:lstStyle/>
        <a:p>
          <a:pPr algn="l">
            <a:buNone/>
          </a:pPr>
          <a:endParaRPr lang="en-US" sz="2000">
            <a:solidFill>
              <a:schemeClr val="tx1"/>
            </a:solidFill>
          </a:endParaRPr>
        </a:p>
      </dgm:t>
    </dgm:pt>
    <dgm:pt modelId="{4D8B4AFD-39AC-4207-8E64-642398AE50C8}" type="sibTrans" cxnId="{CEE43856-9AE2-447C-AB6D-565B5C410CAB}">
      <dgm:prSet/>
      <dgm:spPr/>
      <dgm:t>
        <a:bodyPr/>
        <a:lstStyle/>
        <a:p>
          <a:endParaRPr lang="en-US"/>
        </a:p>
      </dgm:t>
    </dgm:pt>
    <dgm:pt modelId="{2921A166-0C7F-46D5-9E91-DB40CB9C7E37}" type="parTrans" cxnId="{CEE43856-9AE2-447C-AB6D-565B5C410CAB}">
      <dgm:prSet/>
      <dgm:spPr/>
      <dgm:t>
        <a:bodyPr/>
        <a:lstStyle/>
        <a:p>
          <a:endParaRPr lang="en-US"/>
        </a:p>
      </dgm:t>
    </dgm:pt>
    <dgm:pt modelId="{A545936E-5532-4DDB-9C48-7F4F1318BF12}">
      <dgm:prSet custT="1"/>
      <dgm:spPr/>
      <dgm:t>
        <a:bodyPr lIns="274320"/>
        <a:lstStyle/>
        <a:p>
          <a:pPr algn="l">
            <a:buNone/>
          </a:pPr>
          <a:endParaRPr lang="en-US" sz="2000">
            <a:solidFill>
              <a:schemeClr val="tx1"/>
            </a:solidFill>
          </a:endParaRPr>
        </a:p>
      </dgm:t>
    </dgm:pt>
    <dgm:pt modelId="{B2B16A24-8A55-494F-A813-92A1069BADA4}" type="sibTrans" cxnId="{4B2CB021-3E76-4596-B114-86EF38961B51}">
      <dgm:prSet/>
      <dgm:spPr/>
      <dgm:t>
        <a:bodyPr/>
        <a:lstStyle/>
        <a:p>
          <a:endParaRPr lang="en-US"/>
        </a:p>
      </dgm:t>
    </dgm:pt>
    <dgm:pt modelId="{02936BFF-BD32-4298-BD02-DFB25207828C}" type="parTrans" cxnId="{4B2CB021-3E76-4596-B114-86EF38961B51}">
      <dgm:prSet/>
      <dgm:spPr/>
      <dgm:t>
        <a:bodyPr/>
        <a:lstStyle/>
        <a:p>
          <a:endParaRPr lang="en-US"/>
        </a:p>
      </dgm:t>
    </dgm:pt>
    <dgm:pt modelId="{D707A6BD-C8E0-4E11-9236-A1423172B796}">
      <dgm:prSet custT="1"/>
      <dgm:spPr/>
      <dgm:t>
        <a:bodyPr lIns="274320"/>
        <a:lstStyle/>
        <a:p>
          <a:pPr algn="ctr">
            <a:buNone/>
          </a:pPr>
          <a:r>
            <a:rPr lang="en-US" sz="2000" b="1" dirty="0">
              <a:hlinkClick xmlns:r="http://schemas.openxmlformats.org/officeDocument/2006/relationships" r:id="rId2">
                <a:extLst>
                  <a:ext uri="{A12FA001-AC4F-418D-AE19-62706E023703}">
                    <ahyp:hlinkClr xmlns:ahyp="http://schemas.microsoft.com/office/drawing/2018/hyperlinkcolor" xmlns="" val="tx"/>
                  </a:ext>
                </a:extLst>
              </a:hlinkClick>
            </a:rPr>
            <a:t>www.StudentAid.gov</a:t>
          </a:r>
          <a:endParaRPr lang="en-US" sz="2000" dirty="0"/>
        </a:p>
      </dgm:t>
    </dgm:pt>
    <dgm:pt modelId="{E8D8C17A-CDE2-4034-BF59-64C80B7B2CD1}" type="sibTrans" cxnId="{76BC26A8-3E61-493A-9DA1-DF8D95C2716C}">
      <dgm:prSet/>
      <dgm:spPr/>
      <dgm:t>
        <a:bodyPr/>
        <a:lstStyle/>
        <a:p>
          <a:endParaRPr lang="en-US">
            <a:solidFill>
              <a:schemeClr val="tx1"/>
            </a:solidFill>
          </a:endParaRPr>
        </a:p>
      </dgm:t>
    </dgm:pt>
    <dgm:pt modelId="{730FE297-D5CD-4F83-9172-08AE811794E1}" type="parTrans" cxnId="{76BC26A8-3E61-493A-9DA1-DF8D95C2716C}">
      <dgm:prSet/>
      <dgm:spPr/>
      <dgm:t>
        <a:bodyPr/>
        <a:lstStyle/>
        <a:p>
          <a:endParaRPr lang="en-US">
            <a:solidFill>
              <a:schemeClr val="tx1"/>
            </a:solidFill>
          </a:endParaRPr>
        </a:p>
      </dgm:t>
    </dgm:pt>
    <dgm:pt modelId="{DE9E1133-CFDD-410F-A4FE-E8B6AA3278B1}">
      <dgm:prSet custT="1"/>
      <dgm:spPr/>
      <dgm:t>
        <a:bodyPr lIns="274320"/>
        <a:lstStyle/>
        <a:p>
          <a:pPr algn="l">
            <a:buNone/>
          </a:pPr>
          <a:endParaRPr lang="en-US" sz="900">
            <a:solidFill>
              <a:schemeClr val="tx1"/>
            </a:solidFill>
          </a:endParaRPr>
        </a:p>
      </dgm:t>
    </dgm:pt>
    <dgm:pt modelId="{3FF7C926-6B9C-4D44-BF06-EC56054F3292}" type="sibTrans" cxnId="{49ACCDB3-1579-433C-93C2-6883877E5E62}">
      <dgm:prSet/>
      <dgm:spPr/>
      <dgm:t>
        <a:bodyPr/>
        <a:lstStyle/>
        <a:p>
          <a:endParaRPr lang="en-US"/>
        </a:p>
      </dgm:t>
    </dgm:pt>
    <dgm:pt modelId="{CEA72EF5-102D-4452-ADF3-DBB96BB27298}" type="parTrans" cxnId="{49ACCDB3-1579-433C-93C2-6883877E5E62}">
      <dgm:prSet/>
      <dgm:spPr/>
      <dgm:t>
        <a:bodyPr/>
        <a:lstStyle/>
        <a:p>
          <a:endParaRPr lang="en-US"/>
        </a:p>
      </dgm:t>
    </dgm:pt>
    <dgm:pt modelId="{4F281B78-BEE4-4EBF-A226-C7279968219B}">
      <dgm:prSet custT="1"/>
      <dgm:spPr/>
      <dgm:t>
        <a:bodyPr/>
        <a:lstStyle/>
        <a:p>
          <a:pPr algn="l">
            <a:buClr>
              <a:schemeClr val="accent1"/>
            </a:buClr>
            <a:buSzPct val="150000"/>
            <a:buFont typeface="Arial" panose="020B0604020202020204" pitchFamily="34" charset="0"/>
            <a:buChar char="•"/>
          </a:pPr>
          <a:r>
            <a:rPr lang="es-US" sz="2000" noProof="0" dirty="0">
              <a:ln/>
              <a:ea typeface="+mn-lt"/>
              <a:cs typeface="+mn-lt"/>
            </a:rPr>
            <a:t>Subvenciones</a:t>
          </a:r>
          <a:endParaRPr lang="es-US" sz="2000" noProof="0" dirty="0"/>
        </a:p>
      </dgm:t>
    </dgm:pt>
    <dgm:pt modelId="{6E204FC4-CC46-46B6-890B-4E6EE604D97A}" type="sibTrans" cxnId="{0B54B603-8CC7-443D-9D41-5AD12530D2CD}">
      <dgm:prSet/>
      <dgm:spPr/>
      <dgm:t>
        <a:bodyPr/>
        <a:lstStyle/>
        <a:p>
          <a:endParaRPr lang="en-US"/>
        </a:p>
      </dgm:t>
    </dgm:pt>
    <dgm:pt modelId="{13CF637B-FF9F-49A0-91B5-22935028DF49}" type="parTrans" cxnId="{0B54B603-8CC7-443D-9D41-5AD12530D2CD}">
      <dgm:prSet/>
      <dgm:spPr/>
      <dgm:t>
        <a:bodyPr/>
        <a:lstStyle/>
        <a:p>
          <a:endParaRPr lang="en-US"/>
        </a:p>
      </dgm:t>
    </dgm:pt>
    <dgm:pt modelId="{239DF4E7-BE95-49BA-BCEC-0D1E59948D8C}">
      <dgm:prSet phldrT="[Text]" custT="1"/>
      <dgm:spPr/>
      <dgm:t>
        <a:bodyPr lIns="274320"/>
        <a:lstStyle/>
        <a:p>
          <a:pPr algn="l">
            <a:buClr>
              <a:schemeClr val="accent1"/>
            </a:buClr>
            <a:buSzPct val="150000"/>
            <a:buFont typeface="Arial" panose="020B0604020202020204" pitchFamily="34" charset="0"/>
            <a:buChar char="•"/>
          </a:pPr>
          <a:r>
            <a:rPr lang="es-US" sz="2000" noProof="0" dirty="0">
              <a:solidFill>
                <a:schemeClr val="tx1"/>
              </a:solidFill>
            </a:rPr>
            <a:t>Becas</a:t>
          </a:r>
        </a:p>
      </dgm:t>
    </dgm:pt>
    <dgm:pt modelId="{298CD75D-B5DC-4A71-AE3C-334DD6FE5A70}" type="parTrans" cxnId="{56C04378-7722-4F96-8BE6-C2C41B675F91}">
      <dgm:prSet/>
      <dgm:spPr/>
      <dgm:t>
        <a:bodyPr/>
        <a:lstStyle/>
        <a:p>
          <a:endParaRPr lang="es-MX"/>
        </a:p>
      </dgm:t>
    </dgm:pt>
    <dgm:pt modelId="{0BAE6249-C34B-4118-BDCA-A750A91D1EF1}" type="sibTrans" cxnId="{56C04378-7722-4F96-8BE6-C2C41B675F91}">
      <dgm:prSet/>
      <dgm:spPr/>
      <dgm:t>
        <a:bodyPr/>
        <a:lstStyle/>
        <a:p>
          <a:endParaRPr lang="es-MX"/>
        </a:p>
      </dgm:t>
    </dgm:pt>
    <dgm:pt modelId="{01DE4043-B0E3-4B33-8EAD-EF1863C796F6}">
      <dgm:prSet phldrT="[Text]" custT="1"/>
      <dgm:spPr/>
      <dgm:t>
        <a:bodyPr lIns="274320"/>
        <a:lstStyle/>
        <a:p>
          <a:pPr algn="l">
            <a:buClr>
              <a:schemeClr val="accent1"/>
            </a:buClr>
            <a:buSzPct val="150000"/>
            <a:buFont typeface="Arial" panose="020B0604020202020204" pitchFamily="34" charset="0"/>
            <a:buChar char="•"/>
          </a:pPr>
          <a:r>
            <a:rPr lang="es-US" sz="2000" noProof="0" dirty="0">
              <a:solidFill>
                <a:schemeClr val="tx1"/>
              </a:solidFill>
            </a:rPr>
            <a:t>Colegiatura prepagada</a:t>
          </a:r>
        </a:p>
      </dgm:t>
    </dgm:pt>
    <dgm:pt modelId="{C2149577-7929-4A77-A595-F0631CE72BDD}" type="parTrans" cxnId="{8D7C1D55-092E-4F1C-9F8D-EC3681EDADE9}">
      <dgm:prSet/>
      <dgm:spPr/>
      <dgm:t>
        <a:bodyPr/>
        <a:lstStyle/>
        <a:p>
          <a:endParaRPr lang="es-MX"/>
        </a:p>
      </dgm:t>
    </dgm:pt>
    <dgm:pt modelId="{FBC252BE-F0E9-466B-96CD-F2A218C7008B}" type="sibTrans" cxnId="{8D7C1D55-092E-4F1C-9F8D-EC3681EDADE9}">
      <dgm:prSet/>
      <dgm:spPr/>
      <dgm:t>
        <a:bodyPr/>
        <a:lstStyle/>
        <a:p>
          <a:endParaRPr lang="es-MX"/>
        </a:p>
      </dgm:t>
    </dgm:pt>
    <dgm:pt modelId="{7F73AF54-8EC1-4F83-AA16-1160CA818269}">
      <dgm:prSet phldrT="[Text]" custT="1"/>
      <dgm:spPr/>
      <dgm:t>
        <a:bodyPr lIns="274320"/>
        <a:lstStyle/>
        <a:p>
          <a:pPr algn="l">
            <a:buClr>
              <a:schemeClr val="accent1"/>
            </a:buClr>
            <a:buSzPct val="150000"/>
            <a:buFont typeface="Arial" panose="020B0604020202020204" pitchFamily="34" charset="0"/>
            <a:buChar char="•"/>
          </a:pPr>
          <a:r>
            <a:rPr lang="es-US" sz="2000" noProof="0" dirty="0">
              <a:solidFill>
                <a:schemeClr val="tx1"/>
              </a:solidFill>
            </a:rPr>
            <a:t>Programas de repago y perdón de préstamos</a:t>
          </a:r>
        </a:p>
      </dgm:t>
    </dgm:pt>
    <dgm:pt modelId="{646D87F5-DDDD-4EB9-BAEC-63018C917785}" type="parTrans" cxnId="{4B01B12D-B447-4958-ACEF-9CF762A848A5}">
      <dgm:prSet/>
      <dgm:spPr/>
      <dgm:t>
        <a:bodyPr/>
        <a:lstStyle/>
        <a:p>
          <a:endParaRPr lang="es-MX"/>
        </a:p>
      </dgm:t>
    </dgm:pt>
    <dgm:pt modelId="{65E92E6C-3659-4C40-8718-8018F4C0285C}" type="sibTrans" cxnId="{4B01B12D-B447-4958-ACEF-9CF762A848A5}">
      <dgm:prSet/>
      <dgm:spPr/>
      <dgm:t>
        <a:bodyPr/>
        <a:lstStyle/>
        <a:p>
          <a:endParaRPr lang="es-MX"/>
        </a:p>
      </dgm:t>
    </dgm:pt>
    <dgm:pt modelId="{72E6364E-E990-4EF0-A9C5-C627DCD7B51C}">
      <dgm:prSet custT="1"/>
      <dgm:spPr/>
      <dgm:t>
        <a:bodyPr/>
        <a:lstStyle/>
        <a:p>
          <a:pPr algn="l">
            <a:buClr>
              <a:schemeClr val="accent1"/>
            </a:buClr>
            <a:buSzPct val="150000"/>
            <a:buFont typeface="Arial" panose="020B0604020202020204" pitchFamily="34" charset="0"/>
            <a:buChar char="•"/>
          </a:pPr>
          <a:r>
            <a:rPr lang="es-US" sz="2000" noProof="0" dirty="0"/>
            <a:t>Becas</a:t>
          </a:r>
        </a:p>
      </dgm:t>
    </dgm:pt>
    <dgm:pt modelId="{02B47B0F-6EB3-423F-839E-74EB1A60AAED}" type="parTrans" cxnId="{C4A94D48-D1EF-4526-83C9-1310D367F63A}">
      <dgm:prSet/>
      <dgm:spPr/>
      <dgm:t>
        <a:bodyPr/>
        <a:lstStyle/>
        <a:p>
          <a:endParaRPr lang="es-MX"/>
        </a:p>
      </dgm:t>
    </dgm:pt>
    <dgm:pt modelId="{74B6EA63-889A-47B0-AEBF-2BE090050C19}" type="sibTrans" cxnId="{C4A94D48-D1EF-4526-83C9-1310D367F63A}">
      <dgm:prSet/>
      <dgm:spPr/>
      <dgm:t>
        <a:bodyPr/>
        <a:lstStyle/>
        <a:p>
          <a:endParaRPr lang="es-MX"/>
        </a:p>
      </dgm:t>
    </dgm:pt>
    <dgm:pt modelId="{06A84DEA-CF85-4A3D-8EF2-6F27AF4166CB}">
      <dgm:prSet custT="1"/>
      <dgm:spPr/>
      <dgm:t>
        <a:bodyPr/>
        <a:lstStyle/>
        <a:p>
          <a:pPr algn="l">
            <a:buClr>
              <a:schemeClr val="accent1"/>
            </a:buClr>
            <a:buSzPct val="150000"/>
            <a:buFont typeface="Arial" panose="020B0604020202020204" pitchFamily="34" charset="0"/>
            <a:buChar char="•"/>
          </a:pPr>
          <a:r>
            <a:rPr lang="es-US" sz="2000" noProof="0" dirty="0"/>
            <a:t>Trabajo-Estudio</a:t>
          </a:r>
        </a:p>
      </dgm:t>
    </dgm:pt>
    <dgm:pt modelId="{FF08EEEF-4337-42AD-819F-EC6510924A2C}" type="parTrans" cxnId="{2D0F23AF-CE43-4F63-948A-FE816499A66B}">
      <dgm:prSet/>
      <dgm:spPr/>
      <dgm:t>
        <a:bodyPr/>
        <a:lstStyle/>
        <a:p>
          <a:endParaRPr lang="es-MX"/>
        </a:p>
      </dgm:t>
    </dgm:pt>
    <dgm:pt modelId="{C234FDE3-6EED-4F52-B2A4-45CD4D2F3294}" type="sibTrans" cxnId="{2D0F23AF-CE43-4F63-948A-FE816499A66B}">
      <dgm:prSet/>
      <dgm:spPr/>
      <dgm:t>
        <a:bodyPr/>
        <a:lstStyle/>
        <a:p>
          <a:endParaRPr lang="es-MX"/>
        </a:p>
      </dgm:t>
    </dgm:pt>
    <dgm:pt modelId="{F3E26F44-3356-4299-865F-2B37E0EDFF23}">
      <dgm:prSet custT="1"/>
      <dgm:spPr/>
      <dgm:t>
        <a:bodyPr/>
        <a:lstStyle/>
        <a:p>
          <a:pPr algn="l">
            <a:buClr>
              <a:schemeClr val="accent1"/>
            </a:buClr>
            <a:buSzPct val="150000"/>
            <a:buFont typeface="Arial" panose="020B0604020202020204" pitchFamily="34" charset="0"/>
            <a:buChar char="•"/>
          </a:pPr>
          <a:r>
            <a:rPr lang="es-US" sz="2000" noProof="0" dirty="0"/>
            <a:t>Préstamos Estudiantiles</a:t>
          </a:r>
        </a:p>
      </dgm:t>
    </dgm:pt>
    <dgm:pt modelId="{94945B11-07A9-45D6-B380-363218D3685A}" type="parTrans" cxnId="{955A5AAF-D27E-4D58-9B67-79FBD4A3C102}">
      <dgm:prSet/>
      <dgm:spPr/>
      <dgm:t>
        <a:bodyPr/>
        <a:lstStyle/>
        <a:p>
          <a:endParaRPr lang="es-MX"/>
        </a:p>
      </dgm:t>
    </dgm:pt>
    <dgm:pt modelId="{41E69392-8F33-4224-8149-358DC175F189}" type="sibTrans" cxnId="{955A5AAF-D27E-4D58-9B67-79FBD4A3C102}">
      <dgm:prSet/>
      <dgm:spPr/>
      <dgm:t>
        <a:bodyPr/>
        <a:lstStyle/>
        <a:p>
          <a:endParaRPr lang="es-MX"/>
        </a:p>
      </dgm:t>
    </dgm:pt>
    <dgm:pt modelId="{1B3AAEDB-E92B-4A67-AD27-27F1DAFFD108}" type="pres">
      <dgm:prSet presAssocID="{B03CE95B-0580-4C19-BE3A-039A2D95BADE}" presName="Name0" presStyleCnt="0">
        <dgm:presLayoutVars>
          <dgm:dir/>
          <dgm:animLvl val="lvl"/>
          <dgm:resizeHandles val="exact"/>
        </dgm:presLayoutVars>
      </dgm:prSet>
      <dgm:spPr/>
      <dgm:t>
        <a:bodyPr/>
        <a:lstStyle/>
        <a:p>
          <a:endParaRPr lang="en-US"/>
        </a:p>
      </dgm:t>
    </dgm:pt>
    <dgm:pt modelId="{6613B133-BE6A-419D-933D-E19CE7DA5C7F}" type="pres">
      <dgm:prSet presAssocID="{F3F7FD15-98CB-4BF2-8DCA-31BE8899975E}" presName="composite" presStyleCnt="0"/>
      <dgm:spPr/>
    </dgm:pt>
    <dgm:pt modelId="{2362EDC0-BA9F-4FB3-B185-218041DD0813}" type="pres">
      <dgm:prSet presAssocID="{F3F7FD15-98CB-4BF2-8DCA-31BE8899975E}" presName="parTx" presStyleLbl="alignNode1" presStyleIdx="0" presStyleCnt="2">
        <dgm:presLayoutVars>
          <dgm:chMax val="0"/>
          <dgm:chPref val="0"/>
          <dgm:bulletEnabled val="1"/>
        </dgm:presLayoutVars>
      </dgm:prSet>
      <dgm:spPr/>
      <dgm:t>
        <a:bodyPr/>
        <a:lstStyle/>
        <a:p>
          <a:endParaRPr lang="en-US"/>
        </a:p>
      </dgm:t>
    </dgm:pt>
    <dgm:pt modelId="{A16C76C2-DA5E-4E2E-8FCC-BE2D4ACFFEF7}" type="pres">
      <dgm:prSet presAssocID="{F3F7FD15-98CB-4BF2-8DCA-31BE8899975E}" presName="desTx" presStyleLbl="alignAccFollowNode1" presStyleIdx="0" presStyleCnt="2">
        <dgm:presLayoutVars>
          <dgm:bulletEnabled val="1"/>
        </dgm:presLayoutVars>
      </dgm:prSet>
      <dgm:spPr/>
      <dgm:t>
        <a:bodyPr/>
        <a:lstStyle/>
        <a:p>
          <a:endParaRPr lang="en-US"/>
        </a:p>
      </dgm:t>
    </dgm:pt>
    <dgm:pt modelId="{22CE4D0B-A75C-449C-BCB0-1935745C05CC}" type="pres">
      <dgm:prSet presAssocID="{49F65258-9081-458C-B23A-6CE632FF4E24}" presName="space" presStyleCnt="0"/>
      <dgm:spPr/>
    </dgm:pt>
    <dgm:pt modelId="{3F7D3135-61A8-49B5-9FFA-960CC19228CF}" type="pres">
      <dgm:prSet presAssocID="{A54A56E0-0D3C-4C47-A260-AF63D0295390}" presName="composite" presStyleCnt="0"/>
      <dgm:spPr/>
    </dgm:pt>
    <dgm:pt modelId="{AEE36292-C50A-41CF-99CD-6BDD718F32C8}" type="pres">
      <dgm:prSet presAssocID="{A54A56E0-0D3C-4C47-A260-AF63D0295390}" presName="parTx" presStyleLbl="alignNode1" presStyleIdx="1" presStyleCnt="2">
        <dgm:presLayoutVars>
          <dgm:chMax val="0"/>
          <dgm:chPref val="0"/>
          <dgm:bulletEnabled val="1"/>
        </dgm:presLayoutVars>
      </dgm:prSet>
      <dgm:spPr/>
      <dgm:t>
        <a:bodyPr/>
        <a:lstStyle/>
        <a:p>
          <a:endParaRPr lang="en-US"/>
        </a:p>
      </dgm:t>
    </dgm:pt>
    <dgm:pt modelId="{587F7A69-505C-45D2-9EC3-42028160743C}" type="pres">
      <dgm:prSet presAssocID="{A54A56E0-0D3C-4C47-A260-AF63D0295390}" presName="desTx" presStyleLbl="alignAccFollowNode1" presStyleIdx="1" presStyleCnt="2">
        <dgm:presLayoutVars>
          <dgm:bulletEnabled val="1"/>
        </dgm:presLayoutVars>
      </dgm:prSet>
      <dgm:spPr/>
      <dgm:t>
        <a:bodyPr/>
        <a:lstStyle/>
        <a:p>
          <a:endParaRPr lang="en-US"/>
        </a:p>
      </dgm:t>
    </dgm:pt>
  </dgm:ptLst>
  <dgm:cxnLst>
    <dgm:cxn modelId="{17598117-2038-49D9-B50D-AD0C1E3169D1}" srcId="{F3F7FD15-98CB-4BF2-8DCA-31BE8899975E}" destId="{E42698CF-D49B-41A7-8757-094E354246D6}" srcOrd="5" destOrd="0" parTransId="{BFEC9567-CD58-4593-9AAA-226D32D16302}" sibTransId="{45631066-EEE6-4C83-BE10-DCFBBFBBC1E4}"/>
    <dgm:cxn modelId="{9B81B36D-0CFF-4331-AA0E-0B5C769267FC}" type="presOf" srcId="{DE9E1133-CFDD-410F-A4FE-E8B6AA3278B1}" destId="{587F7A69-505C-45D2-9EC3-42028160743C}" srcOrd="0" destOrd="4" presId="urn:microsoft.com/office/officeart/2005/8/layout/hList1"/>
    <dgm:cxn modelId="{9447448A-295A-4A9F-85B0-8EE642A40E63}" srcId="{B03CE95B-0580-4C19-BE3A-039A2D95BADE}" destId="{F3F7FD15-98CB-4BF2-8DCA-31BE8899975E}" srcOrd="0" destOrd="0" parTransId="{19C4507A-4DF3-46A2-A83B-946F5872BD40}" sibTransId="{49F65258-9081-458C-B23A-6CE632FF4E24}"/>
    <dgm:cxn modelId="{CEE43856-9AE2-447C-AB6D-565B5C410CAB}" srcId="{A54A56E0-0D3C-4C47-A260-AF63D0295390}" destId="{4A5C4207-463F-4F31-AF0D-20644725A47F}" srcOrd="1" destOrd="0" parTransId="{2921A166-0C7F-46D5-9E91-DB40CB9C7E37}" sibTransId="{4D8B4AFD-39AC-4207-8E64-642398AE50C8}"/>
    <dgm:cxn modelId="{2D0F23AF-CE43-4F63-948A-FE816499A66B}" srcId="{A54A56E0-0D3C-4C47-A260-AF63D0295390}" destId="{06A84DEA-CF85-4A3D-8EF2-6F27AF4166CB}" srcOrd="7" destOrd="0" parTransId="{FF08EEEF-4337-42AD-819F-EC6510924A2C}" sibTransId="{C234FDE3-6EED-4F52-B2A4-45CD4D2F3294}"/>
    <dgm:cxn modelId="{C84C85D0-EC43-41B2-B193-A29C0993311D}" type="presOf" srcId="{A777F345-CE71-4AB1-A45E-1471F09BD3A2}" destId="{A16C76C2-DA5E-4E2E-8FCC-BE2D4ACFFEF7}" srcOrd="0" destOrd="0" presId="urn:microsoft.com/office/officeart/2005/8/layout/hList1"/>
    <dgm:cxn modelId="{5AB68E84-01D8-4EF1-A0B8-3C719ACDEEB4}" type="presOf" srcId="{7F73AF54-8EC1-4F83-AA16-1160CA818269}" destId="{A16C76C2-DA5E-4E2E-8FCC-BE2D4ACFFEF7}" srcOrd="0" destOrd="8" presId="urn:microsoft.com/office/officeart/2005/8/layout/hList1"/>
    <dgm:cxn modelId="{31491FE3-C9F6-4677-B643-728C9DD04430}" type="presOf" srcId="{A545936E-5532-4DDB-9C48-7F4F1318BF12}" destId="{587F7A69-505C-45D2-9EC3-42028160743C}" srcOrd="0" destOrd="2" presId="urn:microsoft.com/office/officeart/2005/8/layout/hList1"/>
    <dgm:cxn modelId="{DB5BC92C-1BBA-4348-BF73-BED75ED82E32}" type="presOf" srcId="{4A5C4207-463F-4F31-AF0D-20644725A47F}" destId="{587F7A69-505C-45D2-9EC3-42028160743C}" srcOrd="0" destOrd="1" presId="urn:microsoft.com/office/officeart/2005/8/layout/hList1"/>
    <dgm:cxn modelId="{4B01B12D-B447-4958-ACEF-9CF762A848A5}" srcId="{F3F7FD15-98CB-4BF2-8DCA-31BE8899975E}" destId="{7F73AF54-8EC1-4F83-AA16-1160CA818269}" srcOrd="8" destOrd="0" parTransId="{646D87F5-DDDD-4EB9-BAEC-63018C917785}" sibTransId="{65E92E6C-3659-4C40-8718-8018F4C0285C}"/>
    <dgm:cxn modelId="{120F9071-D9BA-4C37-90FA-94E3C2C0A10C}" srcId="{F3F7FD15-98CB-4BF2-8DCA-31BE8899975E}" destId="{E2EB5F37-94CD-4CA5-AADD-18676BADEB20}" srcOrd="3" destOrd="0" parTransId="{E23D559A-1CD0-4E42-8D29-BF27C4B46336}" sibTransId="{AB724265-78E4-445D-9CE7-0AB7092D7BB5}"/>
    <dgm:cxn modelId="{4B2CB021-3E76-4596-B114-86EF38961B51}" srcId="{A54A56E0-0D3C-4C47-A260-AF63D0295390}" destId="{A545936E-5532-4DDB-9C48-7F4F1318BF12}" srcOrd="2" destOrd="0" parTransId="{02936BFF-BD32-4298-BD02-DFB25207828C}" sibTransId="{B2B16A24-8A55-494F-A813-92A1069BADA4}"/>
    <dgm:cxn modelId="{8D7C1D55-092E-4F1C-9F8D-EC3681EDADE9}" srcId="{F3F7FD15-98CB-4BF2-8DCA-31BE8899975E}" destId="{01DE4043-B0E3-4B33-8EAD-EF1863C796F6}" srcOrd="7" destOrd="0" parTransId="{C2149577-7929-4A77-A595-F0631CE72BDD}" sibTransId="{FBC252BE-F0E9-466B-96CD-F2A218C7008B}"/>
    <dgm:cxn modelId="{304799A5-67FE-4131-940A-3A85563228A1}" srcId="{F3F7FD15-98CB-4BF2-8DCA-31BE8899975E}" destId="{A777F345-CE71-4AB1-A45E-1471F09BD3A2}" srcOrd="0" destOrd="0" parTransId="{5BD88E5E-FFC2-43AC-AFF2-CEDB8A6CEB00}" sibTransId="{DA2C96C1-EE8A-4667-9F1A-4F4C6EF06EFD}"/>
    <dgm:cxn modelId="{2DBDD25A-B78E-4AF5-ACA5-221C6E9DC796}" type="presOf" srcId="{01DE4043-B0E3-4B33-8EAD-EF1863C796F6}" destId="{A16C76C2-DA5E-4E2E-8FCC-BE2D4ACFFEF7}" srcOrd="0" destOrd="7" presId="urn:microsoft.com/office/officeart/2005/8/layout/hList1"/>
    <dgm:cxn modelId="{33497604-4B90-4932-9AB2-D17D98D4289A}" srcId="{B03CE95B-0580-4C19-BE3A-039A2D95BADE}" destId="{A54A56E0-0D3C-4C47-A260-AF63D0295390}" srcOrd="1" destOrd="0" parTransId="{19FDC8A2-7550-49B5-83A8-198B50081390}" sibTransId="{E8A4BB2B-92A5-43D9-AE8C-CB5D36B3EC0D}"/>
    <dgm:cxn modelId="{2942FAFF-091A-420F-B986-BA2B6BE16774}" type="presOf" srcId="{06A84DEA-CF85-4A3D-8EF2-6F27AF4166CB}" destId="{587F7A69-505C-45D2-9EC3-42028160743C}" srcOrd="0" destOrd="7" presId="urn:microsoft.com/office/officeart/2005/8/layout/hList1"/>
    <dgm:cxn modelId="{37568480-E076-4766-B9F1-E7769334A3B1}" type="presOf" srcId="{D71F337F-C2D5-48D0-BC92-CEB05E35484B}" destId="{A16C76C2-DA5E-4E2E-8FCC-BE2D4ACFFEF7}" srcOrd="0" destOrd="4" presId="urn:microsoft.com/office/officeart/2005/8/layout/hList1"/>
    <dgm:cxn modelId="{247D3D33-023E-4B30-818F-1E36C72F3E48}" srcId="{F3F7FD15-98CB-4BF2-8DCA-31BE8899975E}" destId="{D71F337F-C2D5-48D0-BC92-CEB05E35484B}" srcOrd="4" destOrd="0" parTransId="{7A7B4532-151D-4664-8BB7-D2195A7E55FA}" sibTransId="{675AEA01-C8A6-4E3E-B205-70DF1400BB88}"/>
    <dgm:cxn modelId="{E84B9A21-B454-4588-BE2F-B208C9C00EC6}" srcId="{F3F7FD15-98CB-4BF2-8DCA-31BE8899975E}" destId="{57A22710-D1D5-4BEB-B99A-015DFB8144B9}" srcOrd="1" destOrd="0" parTransId="{F63E6379-BE36-4062-B832-B8C84570C60C}" sibTransId="{59F0A54D-8853-4877-9554-A9AD858F703B}"/>
    <dgm:cxn modelId="{955A5AAF-D27E-4D58-9B67-79FBD4A3C102}" srcId="{A54A56E0-0D3C-4C47-A260-AF63D0295390}" destId="{F3E26F44-3356-4299-865F-2B37E0EDFF23}" srcOrd="8" destOrd="0" parTransId="{94945B11-07A9-45D6-B380-363218D3685A}" sibTransId="{41E69392-8F33-4224-8149-358DC175F189}"/>
    <dgm:cxn modelId="{57A7D32B-5148-4954-AE82-3C3EBDE23B4A}" type="presOf" srcId="{BDF1E202-B700-42B1-A7A0-01B3C76A8565}" destId="{587F7A69-505C-45D2-9EC3-42028160743C}" srcOrd="0" destOrd="0" presId="urn:microsoft.com/office/officeart/2005/8/layout/hList1"/>
    <dgm:cxn modelId="{A963AE87-1E6D-42C6-AFA1-C92C28EE1F88}" type="presOf" srcId="{239DF4E7-BE95-49BA-BCEC-0D1E59948D8C}" destId="{A16C76C2-DA5E-4E2E-8FCC-BE2D4ACFFEF7}" srcOrd="0" destOrd="6" presId="urn:microsoft.com/office/officeart/2005/8/layout/hList1"/>
    <dgm:cxn modelId="{2633324C-161E-45C3-9C10-A5EBAABFB0B0}" type="presOf" srcId="{E2EB5F37-94CD-4CA5-AADD-18676BADEB20}" destId="{A16C76C2-DA5E-4E2E-8FCC-BE2D4ACFFEF7}" srcOrd="0" destOrd="3" presId="urn:microsoft.com/office/officeart/2005/8/layout/hList1"/>
    <dgm:cxn modelId="{D22BF580-4BA2-41D2-BD1D-31D953D94C40}" type="presOf" srcId="{B03CE95B-0580-4C19-BE3A-039A2D95BADE}" destId="{1B3AAEDB-E92B-4A67-AD27-27F1DAFFD108}" srcOrd="0" destOrd="0" presId="urn:microsoft.com/office/officeart/2005/8/layout/hList1"/>
    <dgm:cxn modelId="{49ACCDB3-1579-433C-93C2-6883877E5E62}" srcId="{A54A56E0-0D3C-4C47-A260-AF63D0295390}" destId="{DE9E1133-CFDD-410F-A4FE-E8B6AA3278B1}" srcOrd="4" destOrd="0" parTransId="{CEA72EF5-102D-4452-ADF3-DBB96BB27298}" sibTransId="{3FF7C926-6B9C-4D44-BF06-EC56054F3292}"/>
    <dgm:cxn modelId="{593D71CB-085B-458A-A119-7346F820F360}" type="presOf" srcId="{A54A56E0-0D3C-4C47-A260-AF63D0295390}" destId="{AEE36292-C50A-41CF-99CD-6BDD718F32C8}" srcOrd="0" destOrd="0" presId="urn:microsoft.com/office/officeart/2005/8/layout/hList1"/>
    <dgm:cxn modelId="{714CB7E6-BB61-4B16-B9E0-FF0411D06146}" srcId="{F3F7FD15-98CB-4BF2-8DCA-31BE8899975E}" destId="{5F581FA8-38C7-4DC9-9200-39F88F19F6A1}" srcOrd="2" destOrd="0" parTransId="{9D9D6E1D-B3EF-4528-A718-5E20CD171BA6}" sibTransId="{AB7F9BC2-67CF-42E8-8A5E-4FFAA9513651}"/>
    <dgm:cxn modelId="{BE770DB2-BBE2-4DF0-AC70-05175E2A02B4}" type="presOf" srcId="{57A22710-D1D5-4BEB-B99A-015DFB8144B9}" destId="{A16C76C2-DA5E-4E2E-8FCC-BE2D4ACFFEF7}" srcOrd="0" destOrd="1" presId="urn:microsoft.com/office/officeart/2005/8/layout/hList1"/>
    <dgm:cxn modelId="{56C04378-7722-4F96-8BE6-C2C41B675F91}" srcId="{F3F7FD15-98CB-4BF2-8DCA-31BE8899975E}" destId="{239DF4E7-BE95-49BA-BCEC-0D1E59948D8C}" srcOrd="6" destOrd="0" parTransId="{298CD75D-B5DC-4A71-AE3C-334DD6FE5A70}" sibTransId="{0BAE6249-C34B-4118-BDCA-A750A91D1EF1}"/>
    <dgm:cxn modelId="{A4894E2D-B3F5-4DB1-AE70-C0FE35F1196E}" type="presOf" srcId="{72E6364E-E990-4EF0-A9C5-C627DCD7B51C}" destId="{587F7A69-505C-45D2-9EC3-42028160743C}" srcOrd="0" destOrd="6" presId="urn:microsoft.com/office/officeart/2005/8/layout/hList1"/>
    <dgm:cxn modelId="{4DAD24BB-549A-4BDC-8F27-710A3C283C9E}" type="presOf" srcId="{E42698CF-D49B-41A7-8757-094E354246D6}" destId="{A16C76C2-DA5E-4E2E-8FCC-BE2D4ACFFEF7}" srcOrd="0" destOrd="5" presId="urn:microsoft.com/office/officeart/2005/8/layout/hList1"/>
    <dgm:cxn modelId="{7A2C207E-6129-4C29-8279-CD7C37A4D2C7}" srcId="{A54A56E0-0D3C-4C47-A260-AF63D0295390}" destId="{BDF1E202-B700-42B1-A7A0-01B3C76A8565}" srcOrd="0" destOrd="0" parTransId="{25E7B108-452A-47F2-BBD3-A9C3E1792A67}" sibTransId="{1F2A263C-049B-4FD5-8A22-DC8519B38764}"/>
    <dgm:cxn modelId="{76BC26A8-3E61-493A-9DA1-DF8D95C2716C}" srcId="{A54A56E0-0D3C-4C47-A260-AF63D0295390}" destId="{D707A6BD-C8E0-4E11-9236-A1423172B796}" srcOrd="3" destOrd="0" parTransId="{730FE297-D5CD-4F83-9172-08AE811794E1}" sibTransId="{E8D8C17A-CDE2-4034-BF59-64C80B7B2CD1}"/>
    <dgm:cxn modelId="{B953276C-5424-42B7-9DEF-F3923012E5B4}" type="presOf" srcId="{D707A6BD-C8E0-4E11-9236-A1423172B796}" destId="{587F7A69-505C-45D2-9EC3-42028160743C}" srcOrd="0" destOrd="3" presId="urn:microsoft.com/office/officeart/2005/8/layout/hList1"/>
    <dgm:cxn modelId="{8987C15B-8BFC-42A3-9569-E5F47C8D7B4F}" type="presOf" srcId="{F3F7FD15-98CB-4BF2-8DCA-31BE8899975E}" destId="{2362EDC0-BA9F-4FB3-B185-218041DD0813}" srcOrd="0" destOrd="0" presId="urn:microsoft.com/office/officeart/2005/8/layout/hList1"/>
    <dgm:cxn modelId="{0B54B603-8CC7-443D-9D41-5AD12530D2CD}" srcId="{A54A56E0-0D3C-4C47-A260-AF63D0295390}" destId="{4F281B78-BEE4-4EBF-A226-C7279968219B}" srcOrd="5" destOrd="0" parTransId="{13CF637B-FF9F-49A0-91B5-22935028DF49}" sibTransId="{6E204FC4-CC46-46B6-890B-4E6EE604D97A}"/>
    <dgm:cxn modelId="{76EDDFA6-27C9-4128-928C-84A66CD3448C}" type="presOf" srcId="{F3E26F44-3356-4299-865F-2B37E0EDFF23}" destId="{587F7A69-505C-45D2-9EC3-42028160743C}" srcOrd="0" destOrd="8" presId="urn:microsoft.com/office/officeart/2005/8/layout/hList1"/>
    <dgm:cxn modelId="{C4A94D48-D1EF-4526-83C9-1310D367F63A}" srcId="{A54A56E0-0D3C-4C47-A260-AF63D0295390}" destId="{72E6364E-E990-4EF0-A9C5-C627DCD7B51C}" srcOrd="6" destOrd="0" parTransId="{02B47B0F-6EB3-423F-839E-74EB1A60AAED}" sibTransId="{74B6EA63-889A-47B0-AEBF-2BE090050C19}"/>
    <dgm:cxn modelId="{EABC0BE1-F2B7-4212-B867-6F76B937D907}" type="presOf" srcId="{5F581FA8-38C7-4DC9-9200-39F88F19F6A1}" destId="{A16C76C2-DA5E-4E2E-8FCC-BE2D4ACFFEF7}" srcOrd="0" destOrd="2" presId="urn:microsoft.com/office/officeart/2005/8/layout/hList1"/>
    <dgm:cxn modelId="{D31C94C4-082F-4CCD-A709-A3E62C712FB6}" type="presOf" srcId="{4F281B78-BEE4-4EBF-A226-C7279968219B}" destId="{587F7A69-505C-45D2-9EC3-42028160743C}" srcOrd="0" destOrd="5" presId="urn:microsoft.com/office/officeart/2005/8/layout/hList1"/>
    <dgm:cxn modelId="{7C257EB8-3E35-4283-AC78-D9C3BE92250C}" type="presParOf" srcId="{1B3AAEDB-E92B-4A67-AD27-27F1DAFFD108}" destId="{6613B133-BE6A-419D-933D-E19CE7DA5C7F}" srcOrd="0" destOrd="0" presId="urn:microsoft.com/office/officeart/2005/8/layout/hList1"/>
    <dgm:cxn modelId="{0B456B56-0C88-433F-9328-914885D3CB2A}" type="presParOf" srcId="{6613B133-BE6A-419D-933D-E19CE7DA5C7F}" destId="{2362EDC0-BA9F-4FB3-B185-218041DD0813}" srcOrd="0" destOrd="0" presId="urn:microsoft.com/office/officeart/2005/8/layout/hList1"/>
    <dgm:cxn modelId="{3D56FDAE-C86D-4028-8896-7F8584713FB3}" type="presParOf" srcId="{6613B133-BE6A-419D-933D-E19CE7DA5C7F}" destId="{A16C76C2-DA5E-4E2E-8FCC-BE2D4ACFFEF7}" srcOrd="1" destOrd="0" presId="urn:microsoft.com/office/officeart/2005/8/layout/hList1"/>
    <dgm:cxn modelId="{65D4383D-BDD0-4623-BB4E-C83DD7AF7305}" type="presParOf" srcId="{1B3AAEDB-E92B-4A67-AD27-27F1DAFFD108}" destId="{22CE4D0B-A75C-449C-BCB0-1935745C05CC}" srcOrd="1" destOrd="0" presId="urn:microsoft.com/office/officeart/2005/8/layout/hList1"/>
    <dgm:cxn modelId="{F1E5D260-B32E-47B6-B40B-D11084317579}" type="presParOf" srcId="{1B3AAEDB-E92B-4A67-AD27-27F1DAFFD108}" destId="{3F7D3135-61A8-49B5-9FFA-960CC19228CF}" srcOrd="2" destOrd="0" presId="urn:microsoft.com/office/officeart/2005/8/layout/hList1"/>
    <dgm:cxn modelId="{164D6B51-C3E1-40B9-8D36-9EA58E5D3FDB}" type="presParOf" srcId="{3F7D3135-61A8-49B5-9FFA-960CC19228CF}" destId="{AEE36292-C50A-41CF-99CD-6BDD718F32C8}" srcOrd="0" destOrd="0" presId="urn:microsoft.com/office/officeart/2005/8/layout/hList1"/>
    <dgm:cxn modelId="{DF9FCD83-5977-422F-8100-8FDCD1022383}" type="presParOf" srcId="{3F7D3135-61A8-49B5-9FFA-960CC19228CF}" destId="{587F7A69-505C-45D2-9EC3-42028160743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54D4212-3EDD-4855-BB02-03DD4BEB86B8}"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en-US"/>
        </a:p>
      </dgm:t>
    </dgm:pt>
    <dgm:pt modelId="{C48FE987-683A-4DD2-B4EF-63761E288A40}">
      <dgm:prSet phldrT="[Text]" custT="1"/>
      <dgm:spPr>
        <a:ln>
          <a:noFill/>
        </a:ln>
        <a:effectLst>
          <a:outerShdw blurRad="50800" dist="50800" dir="5400000" algn="ctr" rotWithShape="0">
            <a:schemeClr val="tx1"/>
          </a:outerShdw>
        </a:effectLst>
      </dgm:spPr>
      <dgm:t>
        <a:bodyPr/>
        <a:lstStyle/>
        <a:p>
          <a:r>
            <a:rPr lang="en-US" sz="2400" dirty="0">
              <a:solidFill>
                <a:schemeClr val="tx1"/>
              </a:solidFill>
            </a:rPr>
            <a:t>Total </a:t>
          </a:r>
          <a:br>
            <a:rPr lang="en-US" sz="2400" dirty="0">
              <a:solidFill>
                <a:schemeClr val="tx1"/>
              </a:solidFill>
            </a:rPr>
          </a:br>
          <a:r>
            <a:rPr lang="en-US" sz="2400" dirty="0">
              <a:solidFill>
                <a:schemeClr val="tx1"/>
              </a:solidFill>
            </a:rPr>
            <a:t>de </a:t>
          </a:r>
          <a:r>
            <a:rPr lang="en-US" sz="2400" dirty="0" err="1">
              <a:solidFill>
                <a:schemeClr val="tx1"/>
              </a:solidFill>
            </a:rPr>
            <a:t>ayuda</a:t>
          </a:r>
          <a:r>
            <a:rPr lang="en-US" sz="2400" dirty="0">
              <a:solidFill>
                <a:schemeClr val="tx1"/>
              </a:solidFill>
            </a:rPr>
            <a:t> de </a:t>
          </a:r>
          <a:r>
            <a:rPr lang="en-US" sz="2400" dirty="0" err="1">
              <a:solidFill>
                <a:schemeClr val="tx1"/>
              </a:solidFill>
            </a:rPr>
            <a:t>subvenciones</a:t>
          </a:r>
          <a:r>
            <a:rPr lang="en-US" sz="2400" dirty="0">
              <a:solidFill>
                <a:schemeClr val="tx1"/>
              </a:solidFill>
            </a:rPr>
            <a:t> </a:t>
          </a:r>
          <a:br>
            <a:rPr lang="en-US" sz="2400" dirty="0">
              <a:solidFill>
                <a:schemeClr val="tx1"/>
              </a:solidFill>
            </a:rPr>
          </a:br>
          <a:r>
            <a:rPr lang="en-US" sz="2400" dirty="0">
              <a:solidFill>
                <a:schemeClr val="tx1"/>
              </a:solidFill>
            </a:rPr>
            <a:t>hasta</a:t>
          </a:r>
          <a:br>
            <a:rPr lang="en-US" sz="2400" dirty="0">
              <a:solidFill>
                <a:schemeClr val="tx1"/>
              </a:solidFill>
            </a:rPr>
          </a:br>
          <a:r>
            <a:rPr lang="en-US" sz="2800" b="1" dirty="0">
              <a:solidFill>
                <a:schemeClr val="tx1"/>
              </a:solidFill>
            </a:rPr>
            <a:t>$15,795</a:t>
          </a:r>
          <a:endParaRPr lang="en-US" sz="2400" b="1" dirty="0">
            <a:solidFill>
              <a:schemeClr val="tx1"/>
            </a:solidFill>
          </a:endParaRPr>
        </a:p>
      </dgm:t>
    </dgm:pt>
    <dgm:pt modelId="{5A767BED-83D4-469C-8D0B-EC10307C60D9}" type="parTrans" cxnId="{AB982D2E-D904-4918-9C11-99A5CF807C0D}">
      <dgm:prSet/>
      <dgm:spPr/>
      <dgm:t>
        <a:bodyPr/>
        <a:lstStyle/>
        <a:p>
          <a:endParaRPr lang="en-US" sz="1050">
            <a:solidFill>
              <a:schemeClr val="tx1"/>
            </a:solidFill>
          </a:endParaRPr>
        </a:p>
      </dgm:t>
    </dgm:pt>
    <dgm:pt modelId="{1FE84D24-8C51-4D68-99C3-6E0D3B460E5F}" type="sibTrans" cxnId="{AB982D2E-D904-4918-9C11-99A5CF807C0D}">
      <dgm:prSet/>
      <dgm:spPr/>
      <dgm:t>
        <a:bodyPr/>
        <a:lstStyle/>
        <a:p>
          <a:endParaRPr lang="en-US" sz="1050">
            <a:solidFill>
              <a:schemeClr val="tx1"/>
            </a:solidFill>
          </a:endParaRPr>
        </a:p>
      </dgm:t>
    </dgm:pt>
    <dgm:pt modelId="{AE087FF7-19A9-4559-A93B-E46F460476FC}">
      <dgm:prSet phldrT="[Text]" custT="1"/>
      <dgm:spPr>
        <a:ln>
          <a:noFill/>
        </a:ln>
        <a:effectLst>
          <a:outerShdw blurRad="50800" dist="50800" dir="5400000" algn="ctr" rotWithShape="0">
            <a:schemeClr val="tx1"/>
          </a:outerShdw>
        </a:effectLst>
      </dgm:spPr>
      <dgm:t>
        <a:bodyPr/>
        <a:lstStyle/>
        <a:p>
          <a:r>
            <a:rPr lang="es-MX" sz="2400" b="1" noProof="0" dirty="0">
              <a:solidFill>
                <a:schemeClr val="tx1"/>
              </a:solidFill>
            </a:rPr>
            <a:t>Subvención  </a:t>
          </a:r>
          <a:r>
            <a:rPr lang="en-US" sz="2400" b="1" dirty="0">
              <a:solidFill>
                <a:schemeClr val="tx1"/>
              </a:solidFill>
            </a:rPr>
            <a:t>MAP</a:t>
          </a:r>
          <a:br>
            <a:rPr lang="en-US" sz="2400" b="1" dirty="0">
              <a:solidFill>
                <a:schemeClr val="tx1"/>
              </a:solidFill>
            </a:rPr>
          </a:br>
          <a:r>
            <a:rPr lang="en-US" sz="2400" dirty="0">
              <a:solidFill>
                <a:schemeClr val="tx1"/>
              </a:solidFill>
            </a:rPr>
            <a:t>up to </a:t>
          </a:r>
          <a:br>
            <a:rPr lang="en-US" sz="2400" dirty="0">
              <a:solidFill>
                <a:schemeClr val="tx1"/>
              </a:solidFill>
            </a:rPr>
          </a:br>
          <a:r>
            <a:rPr lang="en-US" sz="2800" b="1" dirty="0">
              <a:solidFill>
                <a:schemeClr val="tx1"/>
              </a:solidFill>
            </a:rPr>
            <a:t>$8,400 </a:t>
          </a:r>
          <a:endParaRPr lang="en-US" sz="2400" b="1" dirty="0">
            <a:solidFill>
              <a:schemeClr val="tx1"/>
            </a:solidFill>
          </a:endParaRPr>
        </a:p>
      </dgm:t>
    </dgm:pt>
    <dgm:pt modelId="{CF9D222C-21B5-4B1B-AB31-264A1B3F0779}" type="parTrans" cxnId="{98D33A02-7B47-41DD-8F16-4F4F1A7D3B66}">
      <dgm:prSet/>
      <dgm:spPr>
        <a:effectLst>
          <a:outerShdw blurRad="50800" dist="50800" dir="5400000" algn="ctr" rotWithShape="0">
            <a:schemeClr val="tx1"/>
          </a:outerShdw>
        </a:effectLst>
      </dgm:spPr>
      <dgm:t>
        <a:bodyPr/>
        <a:lstStyle/>
        <a:p>
          <a:endParaRPr lang="en-US" sz="1050">
            <a:solidFill>
              <a:schemeClr val="tx1"/>
            </a:solidFill>
          </a:endParaRPr>
        </a:p>
      </dgm:t>
    </dgm:pt>
    <dgm:pt modelId="{4FB0BBEC-E5DD-48A0-ACEC-1F1BE9E28ED3}" type="sibTrans" cxnId="{98D33A02-7B47-41DD-8F16-4F4F1A7D3B66}">
      <dgm:prSet/>
      <dgm:spPr/>
      <dgm:t>
        <a:bodyPr/>
        <a:lstStyle/>
        <a:p>
          <a:endParaRPr lang="en-US" sz="1050">
            <a:solidFill>
              <a:schemeClr val="tx1"/>
            </a:solidFill>
          </a:endParaRPr>
        </a:p>
      </dgm:t>
    </dgm:pt>
    <dgm:pt modelId="{FDCC1128-2F6F-4857-A1E6-C530747AFD47}">
      <dgm:prSet phldrT="[Text]" custT="1"/>
      <dgm:spPr/>
      <dgm:t>
        <a:bodyPr/>
        <a:lstStyle/>
        <a:p>
          <a:endParaRPr lang="en-US"/>
        </a:p>
      </dgm:t>
    </dgm:pt>
    <dgm:pt modelId="{3C796647-291A-447E-8341-C803B86C1259}" type="parTrans" cxnId="{96A23DE1-2FE8-4B10-92FA-2F4A02F15D4F}">
      <dgm:prSet/>
      <dgm:spPr/>
      <dgm:t>
        <a:bodyPr/>
        <a:lstStyle/>
        <a:p>
          <a:endParaRPr lang="en-US" sz="1050">
            <a:solidFill>
              <a:schemeClr val="tx1"/>
            </a:solidFill>
          </a:endParaRPr>
        </a:p>
      </dgm:t>
    </dgm:pt>
    <dgm:pt modelId="{57784A3A-A19F-4603-A1A8-63B39605EEC4}" type="sibTrans" cxnId="{96A23DE1-2FE8-4B10-92FA-2F4A02F15D4F}">
      <dgm:prSet/>
      <dgm:spPr/>
      <dgm:t>
        <a:bodyPr/>
        <a:lstStyle/>
        <a:p>
          <a:endParaRPr lang="en-US" sz="1050">
            <a:solidFill>
              <a:schemeClr val="tx1"/>
            </a:solidFill>
          </a:endParaRPr>
        </a:p>
      </dgm:t>
    </dgm:pt>
    <dgm:pt modelId="{0C9B4C93-BE24-4E4F-AA6F-12D601B9580C}">
      <dgm:prSet phldrT="[Text]" custT="1"/>
      <dgm:spPr/>
      <dgm:t>
        <a:bodyPr/>
        <a:lstStyle/>
        <a:p>
          <a:endParaRPr lang="en-US"/>
        </a:p>
      </dgm:t>
    </dgm:pt>
    <dgm:pt modelId="{B1210D17-1CF9-4DD3-A908-ADDE285101C9}" type="parTrans" cxnId="{672D0FAD-FAB2-41A4-BF29-66035E762FE4}">
      <dgm:prSet/>
      <dgm:spPr/>
      <dgm:t>
        <a:bodyPr/>
        <a:lstStyle/>
        <a:p>
          <a:endParaRPr lang="en-US" sz="1050">
            <a:solidFill>
              <a:schemeClr val="tx1"/>
            </a:solidFill>
          </a:endParaRPr>
        </a:p>
      </dgm:t>
    </dgm:pt>
    <dgm:pt modelId="{CCED4C6E-B870-460C-A9C8-F3ED1802F1AD}" type="sibTrans" cxnId="{672D0FAD-FAB2-41A4-BF29-66035E762FE4}">
      <dgm:prSet/>
      <dgm:spPr/>
      <dgm:t>
        <a:bodyPr/>
        <a:lstStyle/>
        <a:p>
          <a:endParaRPr lang="en-US" sz="1050">
            <a:solidFill>
              <a:schemeClr val="tx1"/>
            </a:solidFill>
          </a:endParaRPr>
        </a:p>
      </dgm:t>
    </dgm:pt>
    <dgm:pt modelId="{38E54053-D4F9-416E-9E84-2CE5B13A1ABB}">
      <dgm:prSet phldrT="[Text]" custT="1"/>
      <dgm:spPr/>
      <dgm:t>
        <a:bodyPr/>
        <a:lstStyle/>
        <a:p>
          <a:endParaRPr lang="en-US"/>
        </a:p>
      </dgm:t>
    </dgm:pt>
    <dgm:pt modelId="{6A646A4F-2698-4E59-B843-8F0EB293C8FE}" type="parTrans" cxnId="{8A2743D3-27F9-4ED1-AD67-CC439615B955}">
      <dgm:prSet/>
      <dgm:spPr/>
      <dgm:t>
        <a:bodyPr/>
        <a:lstStyle/>
        <a:p>
          <a:endParaRPr lang="en-US">
            <a:solidFill>
              <a:schemeClr val="tx1"/>
            </a:solidFill>
          </a:endParaRPr>
        </a:p>
      </dgm:t>
    </dgm:pt>
    <dgm:pt modelId="{B73F4007-3D7A-43FD-A199-DD25CF174AB1}" type="sibTrans" cxnId="{8A2743D3-27F9-4ED1-AD67-CC439615B955}">
      <dgm:prSet/>
      <dgm:spPr/>
      <dgm:t>
        <a:bodyPr/>
        <a:lstStyle/>
        <a:p>
          <a:endParaRPr lang="en-US">
            <a:solidFill>
              <a:schemeClr val="tx1"/>
            </a:solidFill>
          </a:endParaRPr>
        </a:p>
      </dgm:t>
    </dgm:pt>
    <dgm:pt modelId="{EB438C4A-3697-46C2-A044-04EFE31CA1C6}">
      <dgm:prSet phldrT="[Text]" custT="1"/>
      <dgm:spPr/>
      <dgm:t>
        <a:bodyPr/>
        <a:lstStyle/>
        <a:p>
          <a:endParaRPr lang="en-US"/>
        </a:p>
      </dgm:t>
    </dgm:pt>
    <dgm:pt modelId="{BEF3E439-3688-4E69-8667-23CE9C32343B}" type="parTrans" cxnId="{4EE51954-C592-4F4B-9558-1EE029F37351}">
      <dgm:prSet/>
      <dgm:spPr/>
      <dgm:t>
        <a:bodyPr/>
        <a:lstStyle/>
        <a:p>
          <a:endParaRPr lang="en-US">
            <a:solidFill>
              <a:schemeClr val="tx1"/>
            </a:solidFill>
          </a:endParaRPr>
        </a:p>
      </dgm:t>
    </dgm:pt>
    <dgm:pt modelId="{6896BD8B-FD5B-4592-A182-4166CAAE0F68}" type="sibTrans" cxnId="{4EE51954-C592-4F4B-9558-1EE029F37351}">
      <dgm:prSet/>
      <dgm:spPr/>
      <dgm:t>
        <a:bodyPr/>
        <a:lstStyle/>
        <a:p>
          <a:endParaRPr lang="en-US">
            <a:solidFill>
              <a:schemeClr val="tx1"/>
            </a:solidFill>
          </a:endParaRPr>
        </a:p>
      </dgm:t>
    </dgm:pt>
    <dgm:pt modelId="{A216C1F5-3711-441C-B724-3D29A7610092}">
      <dgm:prSet phldrT="[Text]" custT="1"/>
      <dgm:spPr/>
      <dgm:t>
        <a:bodyPr/>
        <a:lstStyle/>
        <a:p>
          <a:endParaRPr lang="en-US" sz="3200">
            <a:solidFill>
              <a:schemeClr val="tx1"/>
            </a:solidFill>
          </a:endParaRPr>
        </a:p>
      </dgm:t>
    </dgm:pt>
    <dgm:pt modelId="{C49762DE-84CE-4099-8165-507F93D1341C}" type="parTrans" cxnId="{2C8AB89B-A624-4594-865E-049615B383AC}">
      <dgm:prSet/>
      <dgm:spPr/>
      <dgm:t>
        <a:bodyPr/>
        <a:lstStyle/>
        <a:p>
          <a:endParaRPr lang="en-US">
            <a:solidFill>
              <a:schemeClr val="tx1"/>
            </a:solidFill>
          </a:endParaRPr>
        </a:p>
      </dgm:t>
    </dgm:pt>
    <dgm:pt modelId="{327C9DB2-12E2-4405-95A4-9EF505C13BAA}" type="sibTrans" cxnId="{2C8AB89B-A624-4594-865E-049615B383AC}">
      <dgm:prSet/>
      <dgm:spPr/>
      <dgm:t>
        <a:bodyPr/>
        <a:lstStyle/>
        <a:p>
          <a:endParaRPr lang="en-US">
            <a:solidFill>
              <a:schemeClr val="tx1"/>
            </a:solidFill>
          </a:endParaRPr>
        </a:p>
      </dgm:t>
    </dgm:pt>
    <dgm:pt modelId="{1FD2BE51-A973-467F-A355-52F55114BD34}">
      <dgm:prSet phldrT="[Text]" custT="1"/>
      <dgm:spPr>
        <a:ln>
          <a:noFill/>
        </a:ln>
        <a:effectLst>
          <a:outerShdw blurRad="50800" dist="50800" dir="5400000" algn="ctr" rotWithShape="0">
            <a:schemeClr val="tx1"/>
          </a:outerShdw>
        </a:effectLst>
      </dgm:spPr>
      <dgm:t>
        <a:bodyPr/>
        <a:lstStyle/>
        <a:p>
          <a:r>
            <a:rPr lang="es-MX" sz="2400" b="1" noProof="0" dirty="0">
              <a:solidFill>
                <a:schemeClr val="tx1"/>
              </a:solidFill>
            </a:rPr>
            <a:t>Subvención Federal</a:t>
          </a:r>
          <a:br>
            <a:rPr lang="es-MX" sz="2400" b="1" noProof="0" dirty="0">
              <a:solidFill>
                <a:schemeClr val="tx1"/>
              </a:solidFill>
            </a:rPr>
          </a:br>
          <a:r>
            <a:rPr lang="es-MX" sz="2400" b="1" noProof="0" dirty="0" err="1">
              <a:solidFill>
                <a:schemeClr val="tx1"/>
              </a:solidFill>
            </a:rPr>
            <a:t>Pell</a:t>
          </a:r>
          <a:r>
            <a:rPr lang="en-US" sz="2400" b="1" dirty="0">
              <a:solidFill>
                <a:schemeClr val="tx1"/>
              </a:solidFill>
            </a:rPr>
            <a:t/>
          </a:r>
          <a:br>
            <a:rPr lang="en-US" sz="2400" b="1" dirty="0">
              <a:solidFill>
                <a:schemeClr val="tx1"/>
              </a:solidFill>
            </a:rPr>
          </a:br>
          <a:r>
            <a:rPr lang="en-US" sz="2400" dirty="0">
              <a:solidFill>
                <a:schemeClr val="tx1"/>
              </a:solidFill>
            </a:rPr>
            <a:t>up to </a:t>
          </a:r>
          <a:br>
            <a:rPr lang="en-US" sz="2400" dirty="0">
              <a:solidFill>
                <a:schemeClr val="tx1"/>
              </a:solidFill>
            </a:rPr>
          </a:br>
          <a:r>
            <a:rPr lang="en-US" sz="2800" b="1" dirty="0">
              <a:solidFill>
                <a:schemeClr val="tx1"/>
              </a:solidFill>
            </a:rPr>
            <a:t>$7,395</a:t>
          </a:r>
          <a:endParaRPr lang="en-US" sz="2400" b="1" dirty="0">
            <a:solidFill>
              <a:schemeClr val="tx1"/>
            </a:solidFill>
          </a:endParaRPr>
        </a:p>
      </dgm:t>
    </dgm:pt>
    <dgm:pt modelId="{9D1AC2F4-9133-4D01-A8FF-09DC4277B4D9}" type="parTrans" cxnId="{2EB702E5-71A5-4961-83D5-B506254F6402}">
      <dgm:prSet/>
      <dgm:spPr>
        <a:effectLst>
          <a:outerShdw blurRad="50800" dist="50800" dir="5400000" algn="ctr" rotWithShape="0">
            <a:schemeClr val="tx1"/>
          </a:outerShdw>
        </a:effectLst>
      </dgm:spPr>
      <dgm:t>
        <a:bodyPr/>
        <a:lstStyle/>
        <a:p>
          <a:endParaRPr lang="en-US">
            <a:solidFill>
              <a:schemeClr val="tx1"/>
            </a:solidFill>
          </a:endParaRPr>
        </a:p>
      </dgm:t>
    </dgm:pt>
    <dgm:pt modelId="{A63318AE-928A-46D0-A1FA-710288109EDF}" type="sibTrans" cxnId="{2EB702E5-71A5-4961-83D5-B506254F6402}">
      <dgm:prSet/>
      <dgm:spPr/>
      <dgm:t>
        <a:bodyPr/>
        <a:lstStyle/>
        <a:p>
          <a:endParaRPr lang="en-US">
            <a:solidFill>
              <a:schemeClr val="tx1"/>
            </a:solidFill>
          </a:endParaRPr>
        </a:p>
      </dgm:t>
    </dgm:pt>
    <dgm:pt modelId="{46DEF6B5-D56C-4222-91DE-2DFCFD2A983F}" type="pres">
      <dgm:prSet presAssocID="{154D4212-3EDD-4855-BB02-03DD4BEB86B8}" presName="cycle" presStyleCnt="0">
        <dgm:presLayoutVars>
          <dgm:chMax val="1"/>
          <dgm:dir/>
          <dgm:animLvl val="ctr"/>
          <dgm:resizeHandles val="exact"/>
        </dgm:presLayoutVars>
      </dgm:prSet>
      <dgm:spPr/>
      <dgm:t>
        <a:bodyPr/>
        <a:lstStyle/>
        <a:p>
          <a:endParaRPr lang="en-US"/>
        </a:p>
      </dgm:t>
    </dgm:pt>
    <dgm:pt modelId="{1B300332-C2D4-4F48-93CC-F6AAFDEDF9C8}" type="pres">
      <dgm:prSet presAssocID="{C48FE987-683A-4DD2-B4EF-63761E288A40}" presName="centerShape" presStyleLbl="node0" presStyleIdx="0" presStyleCnt="1"/>
      <dgm:spPr/>
      <dgm:t>
        <a:bodyPr/>
        <a:lstStyle/>
        <a:p>
          <a:endParaRPr lang="en-US"/>
        </a:p>
      </dgm:t>
    </dgm:pt>
    <dgm:pt modelId="{F7DD4E88-4227-4F07-AF71-7053F9676082}" type="pres">
      <dgm:prSet presAssocID="{CF9D222C-21B5-4B1B-AB31-264A1B3F0779}" presName="parTrans" presStyleLbl="bgSibTrans2D1" presStyleIdx="0" presStyleCnt="2" custScaleX="108564" custScaleY="105581"/>
      <dgm:spPr/>
      <dgm:t>
        <a:bodyPr/>
        <a:lstStyle/>
        <a:p>
          <a:endParaRPr lang="en-US"/>
        </a:p>
      </dgm:t>
    </dgm:pt>
    <dgm:pt modelId="{492EF35A-808A-4D7A-B080-11DBB455E1F1}" type="pres">
      <dgm:prSet presAssocID="{AE087FF7-19A9-4559-A93B-E46F460476FC}" presName="node" presStyleLbl="node1" presStyleIdx="0" presStyleCnt="2" custScaleY="105581">
        <dgm:presLayoutVars>
          <dgm:bulletEnabled val="1"/>
        </dgm:presLayoutVars>
      </dgm:prSet>
      <dgm:spPr/>
      <dgm:t>
        <a:bodyPr/>
        <a:lstStyle/>
        <a:p>
          <a:endParaRPr lang="en-US"/>
        </a:p>
      </dgm:t>
    </dgm:pt>
    <dgm:pt modelId="{F63701B2-6855-4467-AE27-B0F4C8BA5BC7}" type="pres">
      <dgm:prSet presAssocID="{9D1AC2F4-9133-4D01-A8FF-09DC4277B4D9}" presName="parTrans" presStyleLbl="bgSibTrans2D1" presStyleIdx="1" presStyleCnt="2" custScaleX="106702" custScaleY="105581"/>
      <dgm:spPr/>
      <dgm:t>
        <a:bodyPr/>
        <a:lstStyle/>
        <a:p>
          <a:endParaRPr lang="en-US"/>
        </a:p>
      </dgm:t>
    </dgm:pt>
    <dgm:pt modelId="{5391F096-C401-44CF-8F77-2F0377324DC8}" type="pres">
      <dgm:prSet presAssocID="{1FD2BE51-A973-467F-A355-52F55114BD34}" presName="node" presStyleLbl="node1" presStyleIdx="1" presStyleCnt="2" custScaleY="105581" custRadScaleRad="100051" custRadScaleInc="23">
        <dgm:presLayoutVars>
          <dgm:bulletEnabled val="1"/>
        </dgm:presLayoutVars>
      </dgm:prSet>
      <dgm:spPr/>
      <dgm:t>
        <a:bodyPr/>
        <a:lstStyle/>
        <a:p>
          <a:endParaRPr lang="en-US"/>
        </a:p>
      </dgm:t>
    </dgm:pt>
  </dgm:ptLst>
  <dgm:cxnLst>
    <dgm:cxn modelId="{AB982D2E-D904-4918-9C11-99A5CF807C0D}" srcId="{154D4212-3EDD-4855-BB02-03DD4BEB86B8}" destId="{C48FE987-683A-4DD2-B4EF-63761E288A40}" srcOrd="0" destOrd="0" parTransId="{5A767BED-83D4-469C-8D0B-EC10307C60D9}" sibTransId="{1FE84D24-8C51-4D68-99C3-6E0D3B460E5F}"/>
    <dgm:cxn modelId="{672D0FAD-FAB2-41A4-BF29-66035E762FE4}" srcId="{FDCC1128-2F6F-4857-A1E6-C530747AFD47}" destId="{0C9B4C93-BE24-4E4F-AA6F-12D601B9580C}" srcOrd="0" destOrd="0" parTransId="{B1210D17-1CF9-4DD3-A908-ADDE285101C9}" sibTransId="{CCED4C6E-B870-460C-A9C8-F3ED1802F1AD}"/>
    <dgm:cxn modelId="{D7C4FC52-86DC-42CC-8FA7-A601296724C7}" type="presOf" srcId="{154D4212-3EDD-4855-BB02-03DD4BEB86B8}" destId="{46DEF6B5-D56C-4222-91DE-2DFCFD2A983F}" srcOrd="0" destOrd="0" presId="urn:microsoft.com/office/officeart/2005/8/layout/radial4"/>
    <dgm:cxn modelId="{E1DF640E-C9E1-4EEE-9E44-19A070F4B539}" type="presOf" srcId="{C48FE987-683A-4DD2-B4EF-63761E288A40}" destId="{1B300332-C2D4-4F48-93CC-F6AAFDEDF9C8}" srcOrd="0" destOrd="0" presId="urn:microsoft.com/office/officeart/2005/8/layout/radial4"/>
    <dgm:cxn modelId="{96A23DE1-2FE8-4B10-92FA-2F4A02F15D4F}" srcId="{154D4212-3EDD-4855-BB02-03DD4BEB86B8}" destId="{FDCC1128-2F6F-4857-A1E6-C530747AFD47}" srcOrd="2" destOrd="0" parTransId="{3C796647-291A-447E-8341-C803B86C1259}" sibTransId="{57784A3A-A19F-4603-A1A8-63B39605EEC4}"/>
    <dgm:cxn modelId="{3F98DE14-9C50-423A-807B-69C973660EAE}" type="presOf" srcId="{CF9D222C-21B5-4B1B-AB31-264A1B3F0779}" destId="{F7DD4E88-4227-4F07-AF71-7053F9676082}" srcOrd="0" destOrd="0" presId="urn:microsoft.com/office/officeart/2005/8/layout/radial4"/>
    <dgm:cxn modelId="{0615F382-619E-49B0-A998-719A3C202757}" type="presOf" srcId="{AE087FF7-19A9-4559-A93B-E46F460476FC}" destId="{492EF35A-808A-4D7A-B080-11DBB455E1F1}" srcOrd="0" destOrd="0" presId="urn:microsoft.com/office/officeart/2005/8/layout/radial4"/>
    <dgm:cxn modelId="{4EE51954-C592-4F4B-9558-1EE029F37351}" srcId="{38E54053-D4F9-416E-9E84-2CE5B13A1ABB}" destId="{EB438C4A-3697-46C2-A044-04EFE31CA1C6}" srcOrd="0" destOrd="0" parTransId="{BEF3E439-3688-4E69-8667-23CE9C32343B}" sibTransId="{6896BD8B-FD5B-4592-A182-4166CAAE0F68}"/>
    <dgm:cxn modelId="{98D33A02-7B47-41DD-8F16-4F4F1A7D3B66}" srcId="{C48FE987-683A-4DD2-B4EF-63761E288A40}" destId="{AE087FF7-19A9-4559-A93B-E46F460476FC}" srcOrd="0" destOrd="0" parTransId="{CF9D222C-21B5-4B1B-AB31-264A1B3F0779}" sibTransId="{4FB0BBEC-E5DD-48A0-ACEC-1F1BE9E28ED3}"/>
    <dgm:cxn modelId="{2EB702E5-71A5-4961-83D5-B506254F6402}" srcId="{C48FE987-683A-4DD2-B4EF-63761E288A40}" destId="{1FD2BE51-A973-467F-A355-52F55114BD34}" srcOrd="1" destOrd="0" parTransId="{9D1AC2F4-9133-4D01-A8FF-09DC4277B4D9}" sibTransId="{A63318AE-928A-46D0-A1FA-710288109EDF}"/>
    <dgm:cxn modelId="{2C8AB89B-A624-4594-865E-049615B383AC}" srcId="{154D4212-3EDD-4855-BB02-03DD4BEB86B8}" destId="{A216C1F5-3711-441C-B724-3D29A7610092}" srcOrd="1" destOrd="0" parTransId="{C49762DE-84CE-4099-8165-507F93D1341C}" sibTransId="{327C9DB2-12E2-4405-95A4-9EF505C13BAA}"/>
    <dgm:cxn modelId="{27F7D9B1-1B31-42C4-A1DA-5F5559BC90EB}" type="presOf" srcId="{9D1AC2F4-9133-4D01-A8FF-09DC4277B4D9}" destId="{F63701B2-6855-4467-AE27-B0F4C8BA5BC7}" srcOrd="0" destOrd="0" presId="urn:microsoft.com/office/officeart/2005/8/layout/radial4"/>
    <dgm:cxn modelId="{8A2743D3-27F9-4ED1-AD67-CC439615B955}" srcId="{154D4212-3EDD-4855-BB02-03DD4BEB86B8}" destId="{38E54053-D4F9-416E-9E84-2CE5B13A1ABB}" srcOrd="3" destOrd="0" parTransId="{6A646A4F-2698-4E59-B843-8F0EB293C8FE}" sibTransId="{B73F4007-3D7A-43FD-A199-DD25CF174AB1}"/>
    <dgm:cxn modelId="{BA0730D9-97A2-4276-A4A0-1D39DC5B0E62}" type="presOf" srcId="{1FD2BE51-A973-467F-A355-52F55114BD34}" destId="{5391F096-C401-44CF-8F77-2F0377324DC8}" srcOrd="0" destOrd="0" presId="urn:microsoft.com/office/officeart/2005/8/layout/radial4"/>
    <dgm:cxn modelId="{17BBD0CE-E230-453E-8BA5-6EF3103D3DF9}" type="presParOf" srcId="{46DEF6B5-D56C-4222-91DE-2DFCFD2A983F}" destId="{1B300332-C2D4-4F48-93CC-F6AAFDEDF9C8}" srcOrd="0" destOrd="0" presId="urn:microsoft.com/office/officeart/2005/8/layout/radial4"/>
    <dgm:cxn modelId="{DF0D578A-D144-4250-A512-DB4DD460796F}" type="presParOf" srcId="{46DEF6B5-D56C-4222-91DE-2DFCFD2A983F}" destId="{F7DD4E88-4227-4F07-AF71-7053F9676082}" srcOrd="1" destOrd="0" presId="urn:microsoft.com/office/officeart/2005/8/layout/radial4"/>
    <dgm:cxn modelId="{F1C8E443-7218-447D-887D-7788E18A24CB}" type="presParOf" srcId="{46DEF6B5-D56C-4222-91DE-2DFCFD2A983F}" destId="{492EF35A-808A-4D7A-B080-11DBB455E1F1}" srcOrd="2" destOrd="0" presId="urn:microsoft.com/office/officeart/2005/8/layout/radial4"/>
    <dgm:cxn modelId="{C658A6A0-27B1-4DBB-A916-8D583A684F0A}" type="presParOf" srcId="{46DEF6B5-D56C-4222-91DE-2DFCFD2A983F}" destId="{F63701B2-6855-4467-AE27-B0F4C8BA5BC7}" srcOrd="3" destOrd="0" presId="urn:microsoft.com/office/officeart/2005/8/layout/radial4"/>
    <dgm:cxn modelId="{748F212B-D25B-4BC1-89EE-F8B984A725AA}" type="presParOf" srcId="{46DEF6B5-D56C-4222-91DE-2DFCFD2A983F}" destId="{5391F096-C401-44CF-8F77-2F0377324DC8}" srcOrd="4"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60DEF01-E716-486B-B667-BF728D65C46C}" type="doc">
      <dgm:prSet loTypeId="urn:microsoft.com/office/officeart/2005/8/layout/vList5" loCatId="list" qsTypeId="urn:microsoft.com/office/officeart/2005/8/quickstyle/simple1" qsCatId="simple" csTypeId="urn:microsoft.com/office/officeart/2005/8/colors/accent2_3" csCatId="accent2" phldr="1"/>
      <dgm:spPr/>
      <dgm:t>
        <a:bodyPr/>
        <a:lstStyle/>
        <a:p>
          <a:endParaRPr lang="en-US"/>
        </a:p>
      </dgm:t>
    </dgm:pt>
    <dgm:pt modelId="{0CC7FAC3-8C0C-450D-99E6-6838135F6CBF}">
      <dgm:prSet phldrT="[Text]" custT="1"/>
      <dgm:spPr/>
      <dgm:t>
        <a:bodyPr/>
        <a:lstStyle/>
        <a:p>
          <a:r>
            <a:rPr lang="es-US" sz="1800" b="1" noProof="0" dirty="0">
              <a:solidFill>
                <a:schemeClr val="tx1"/>
              </a:solidFill>
            </a:rPr>
            <a:t>Subvención</a:t>
          </a:r>
          <a:r>
            <a:rPr lang="en-US" sz="1800" b="1" dirty="0">
              <a:solidFill>
                <a:schemeClr val="tx1"/>
              </a:solidFill>
            </a:rPr>
            <a:t/>
          </a:r>
          <a:br>
            <a:rPr lang="en-US" sz="1800" b="1" dirty="0">
              <a:solidFill>
                <a:schemeClr val="tx1"/>
              </a:solidFill>
            </a:rPr>
          </a:br>
          <a:r>
            <a:rPr lang="en-US" sz="1800" b="1" dirty="0">
              <a:solidFill>
                <a:schemeClr val="tx1"/>
              </a:solidFill>
            </a:rPr>
            <a:t>MAP</a:t>
          </a:r>
        </a:p>
      </dgm:t>
    </dgm:pt>
    <dgm:pt modelId="{0A534213-C3A6-44D5-A69F-05202512D5A4}" type="parTrans" cxnId="{3099DEBA-D750-46EE-984B-D9B93C380CC6}">
      <dgm:prSet/>
      <dgm:spPr/>
      <dgm:t>
        <a:bodyPr/>
        <a:lstStyle/>
        <a:p>
          <a:endParaRPr lang="en-US" sz="1900" b="1">
            <a:solidFill>
              <a:schemeClr val="tx1"/>
            </a:solidFill>
          </a:endParaRPr>
        </a:p>
      </dgm:t>
    </dgm:pt>
    <dgm:pt modelId="{FBE557B4-8707-46DF-BA14-0C5436712FFF}" type="sibTrans" cxnId="{3099DEBA-D750-46EE-984B-D9B93C380CC6}">
      <dgm:prSet/>
      <dgm:spPr/>
      <dgm:t>
        <a:bodyPr/>
        <a:lstStyle/>
        <a:p>
          <a:endParaRPr lang="en-US" sz="1900" b="1">
            <a:solidFill>
              <a:schemeClr val="tx1"/>
            </a:solidFill>
          </a:endParaRPr>
        </a:p>
      </dgm:t>
    </dgm:pt>
    <dgm:pt modelId="{FD8C76BB-06BE-4646-9744-5FE164FE9F9A}">
      <dgm:prSet phldrT="[Text]" custT="1"/>
      <dgm:spPr/>
      <dgm:t>
        <a:bodyPr/>
        <a:lstStyle/>
        <a:p>
          <a:r>
            <a:rPr lang="es-US" sz="1800" b="1" noProof="0" dirty="0">
              <a:solidFill>
                <a:schemeClr val="tx1"/>
              </a:solidFill>
            </a:rPr>
            <a:t>Subvención para </a:t>
          </a:r>
          <a:br>
            <a:rPr lang="es-US" sz="1800" b="1" noProof="0" dirty="0">
              <a:solidFill>
                <a:schemeClr val="tx1"/>
              </a:solidFill>
            </a:rPr>
          </a:br>
          <a:r>
            <a:rPr lang="es-US" sz="1800" b="1" noProof="0" dirty="0">
              <a:solidFill>
                <a:schemeClr val="tx1"/>
              </a:solidFill>
            </a:rPr>
            <a:t>Veteranos de Illinois (IVG</a:t>
          </a:r>
          <a:r>
            <a:rPr lang="en-US" sz="1800" b="1" dirty="0">
              <a:solidFill>
                <a:schemeClr val="tx1"/>
              </a:solidFill>
            </a:rPr>
            <a:t>)</a:t>
          </a:r>
        </a:p>
      </dgm:t>
    </dgm:pt>
    <dgm:pt modelId="{50E13D8E-357E-4D29-8BCE-824CDD667CD1}" type="sibTrans" cxnId="{F18D97BA-52FA-4CF5-81E2-3340366341FB}">
      <dgm:prSet/>
      <dgm:spPr/>
      <dgm:t>
        <a:bodyPr/>
        <a:lstStyle/>
        <a:p>
          <a:endParaRPr lang="en-US" sz="1900" b="1">
            <a:solidFill>
              <a:schemeClr val="tx1"/>
            </a:solidFill>
          </a:endParaRPr>
        </a:p>
      </dgm:t>
    </dgm:pt>
    <dgm:pt modelId="{B6A0131E-655B-417E-B51A-BE1EB4174300}" type="parTrans" cxnId="{F18D97BA-52FA-4CF5-81E2-3340366341FB}">
      <dgm:prSet/>
      <dgm:spPr/>
      <dgm:t>
        <a:bodyPr/>
        <a:lstStyle/>
        <a:p>
          <a:endParaRPr lang="en-US" sz="1900" b="1">
            <a:solidFill>
              <a:schemeClr val="tx1"/>
            </a:solidFill>
          </a:endParaRPr>
        </a:p>
      </dgm:t>
    </dgm:pt>
    <dgm:pt modelId="{8F54BEE3-7D83-45DA-A9BA-041BCAF7FA84}">
      <dgm:prSet phldrT="[Text]" custT="1"/>
      <dgm:spPr/>
      <dgm:t>
        <a:bodyPr/>
        <a:lstStyle/>
        <a:p>
          <a:r>
            <a:rPr lang="es-US" sz="1800" b="1" noProof="0" dirty="0">
              <a:solidFill>
                <a:schemeClr val="tx1"/>
              </a:solidFill>
            </a:rPr>
            <a:t>Subvención para la Guardia Nacional de Illinois (ING)</a:t>
          </a:r>
        </a:p>
      </dgm:t>
    </dgm:pt>
    <dgm:pt modelId="{00CEEDDB-6169-49E5-8F40-BF336378C272}" type="sibTrans" cxnId="{63A7C531-76E2-4593-81D9-CFCA648F7A6D}">
      <dgm:prSet/>
      <dgm:spPr/>
      <dgm:t>
        <a:bodyPr/>
        <a:lstStyle/>
        <a:p>
          <a:endParaRPr lang="en-US" sz="1900" b="1">
            <a:solidFill>
              <a:schemeClr val="tx1"/>
            </a:solidFill>
          </a:endParaRPr>
        </a:p>
      </dgm:t>
    </dgm:pt>
    <dgm:pt modelId="{5F10F3C1-CD76-4D4B-8B54-26651876E9C5}" type="parTrans" cxnId="{63A7C531-76E2-4593-81D9-CFCA648F7A6D}">
      <dgm:prSet/>
      <dgm:spPr/>
      <dgm:t>
        <a:bodyPr/>
        <a:lstStyle/>
        <a:p>
          <a:endParaRPr lang="en-US" sz="1900" b="1">
            <a:solidFill>
              <a:schemeClr val="tx1"/>
            </a:solidFill>
          </a:endParaRPr>
        </a:p>
      </dgm:t>
    </dgm:pt>
    <dgm:pt modelId="{8AA361C9-64FF-43C2-8A2E-0137AEEC9957}">
      <dgm:prSet phldrT="[Text]" custT="1"/>
      <dgm:spPr/>
      <dgm:t>
        <a:bodyPr/>
        <a:lstStyle/>
        <a:p>
          <a:r>
            <a:rPr lang="es-US" sz="1800" b="1" noProof="0" dirty="0">
              <a:solidFill>
                <a:schemeClr val="tx1"/>
              </a:solidFill>
            </a:rPr>
            <a:t>Subvención para Dependientes de Oficiales de Policía, Bomberos, Correccionales  </a:t>
          </a:r>
        </a:p>
      </dgm:t>
    </dgm:pt>
    <dgm:pt modelId="{7CE2B1CE-94F2-4CFA-A6E8-B7350A82BB86}" type="sibTrans" cxnId="{B019AFBF-812B-4DBD-A7FB-C2A2054A8D63}">
      <dgm:prSet/>
      <dgm:spPr/>
      <dgm:t>
        <a:bodyPr/>
        <a:lstStyle/>
        <a:p>
          <a:endParaRPr lang="en-US" sz="1900" b="1">
            <a:solidFill>
              <a:schemeClr val="tx1"/>
            </a:solidFill>
          </a:endParaRPr>
        </a:p>
      </dgm:t>
    </dgm:pt>
    <dgm:pt modelId="{7B7DAE1C-93F6-4659-A06E-CE1D7566A892}" type="parTrans" cxnId="{B019AFBF-812B-4DBD-A7FB-C2A2054A8D63}">
      <dgm:prSet/>
      <dgm:spPr/>
      <dgm:t>
        <a:bodyPr/>
        <a:lstStyle/>
        <a:p>
          <a:endParaRPr lang="en-US" sz="1900" b="1">
            <a:solidFill>
              <a:schemeClr val="tx1"/>
            </a:solidFill>
          </a:endParaRPr>
        </a:p>
      </dgm:t>
    </dgm:pt>
    <dgm:pt modelId="{03A9CE52-3808-4CFC-9D83-34BC2485AF94}">
      <dgm:prSet phldrT="[Text]" custT="1"/>
      <dgm:spPr/>
      <dgm:t>
        <a:bodyPr/>
        <a:lstStyle/>
        <a:p>
          <a:pPr>
            <a:buClr>
              <a:schemeClr val="accent1"/>
            </a:buClr>
          </a:pPr>
          <a:r>
            <a:rPr lang="es-US" sz="1800" b="0" noProof="0" dirty="0">
              <a:solidFill>
                <a:schemeClr val="tx1"/>
              </a:solidFill>
            </a:rPr>
            <a:t>Basado en necesidad económica</a:t>
          </a:r>
        </a:p>
      </dgm:t>
    </dgm:pt>
    <dgm:pt modelId="{FFDE37B6-0AE4-4671-917A-1DF61F8A9A48}" type="parTrans" cxnId="{906ECF44-D093-455F-929D-9988CFB27B3B}">
      <dgm:prSet/>
      <dgm:spPr/>
      <dgm:t>
        <a:bodyPr/>
        <a:lstStyle/>
        <a:p>
          <a:endParaRPr lang="en-US" sz="1900" b="1">
            <a:solidFill>
              <a:schemeClr val="tx1"/>
            </a:solidFill>
          </a:endParaRPr>
        </a:p>
      </dgm:t>
    </dgm:pt>
    <dgm:pt modelId="{56089C0F-AA1B-4165-A4EA-E5789B7B8B05}" type="sibTrans" cxnId="{906ECF44-D093-455F-929D-9988CFB27B3B}">
      <dgm:prSet/>
      <dgm:spPr/>
      <dgm:t>
        <a:bodyPr/>
        <a:lstStyle/>
        <a:p>
          <a:endParaRPr lang="en-US" sz="1900" b="1">
            <a:solidFill>
              <a:schemeClr val="tx1"/>
            </a:solidFill>
          </a:endParaRPr>
        </a:p>
      </dgm:t>
    </dgm:pt>
    <dgm:pt modelId="{05AAD1D0-8667-46A6-A26D-B77E3090EEF5}">
      <dgm:prSet phldrT="[Text]" custT="1"/>
      <dgm:spPr/>
      <dgm:t>
        <a:bodyPr/>
        <a:lstStyle/>
        <a:p>
          <a:pPr>
            <a:buClr>
              <a:schemeClr val="accent1"/>
            </a:buClr>
          </a:pPr>
          <a:r>
            <a:rPr lang="es-US" sz="1800" b="0" noProof="0" dirty="0">
              <a:solidFill>
                <a:schemeClr val="tx1"/>
              </a:solidFill>
            </a:rPr>
            <a:t>Cubre colegiatura y cuotas obligatorias</a:t>
          </a:r>
        </a:p>
      </dgm:t>
    </dgm:pt>
    <dgm:pt modelId="{4D759864-EE61-41A2-A25E-D9B53CC78B6C}" type="parTrans" cxnId="{A19EABEF-85C1-4D10-8261-6A7920CD91A8}">
      <dgm:prSet/>
      <dgm:spPr/>
      <dgm:t>
        <a:bodyPr/>
        <a:lstStyle/>
        <a:p>
          <a:endParaRPr lang="en-US" sz="1900" b="1">
            <a:solidFill>
              <a:schemeClr val="tx1"/>
            </a:solidFill>
          </a:endParaRPr>
        </a:p>
      </dgm:t>
    </dgm:pt>
    <dgm:pt modelId="{863DB059-4231-4AFA-977C-71B233E51045}" type="sibTrans" cxnId="{A19EABEF-85C1-4D10-8261-6A7920CD91A8}">
      <dgm:prSet/>
      <dgm:spPr/>
      <dgm:t>
        <a:bodyPr/>
        <a:lstStyle/>
        <a:p>
          <a:endParaRPr lang="en-US" sz="1900" b="1">
            <a:solidFill>
              <a:schemeClr val="tx1"/>
            </a:solidFill>
          </a:endParaRPr>
        </a:p>
      </dgm:t>
    </dgm:pt>
    <dgm:pt modelId="{DCD65763-69F2-4124-8D49-BC80C0CDA82B}">
      <dgm:prSet phldrT="[Text]" custT="1"/>
      <dgm:spPr/>
      <dgm:t>
        <a:bodyPr/>
        <a:lstStyle/>
        <a:p>
          <a:pPr>
            <a:buClr>
              <a:schemeClr val="accent1"/>
            </a:buClr>
          </a:pPr>
          <a:r>
            <a:rPr lang="es-US" sz="1800" b="0" noProof="0" dirty="0">
              <a:solidFill>
                <a:schemeClr val="tx1"/>
              </a:solidFill>
            </a:rPr>
            <a:t>Cubre colegiatura y cuotas obligatorias</a:t>
          </a:r>
        </a:p>
      </dgm:t>
    </dgm:pt>
    <dgm:pt modelId="{56925A51-813B-4F89-8731-3453C34E76F4}" type="parTrans" cxnId="{ADB2D43C-C5E1-4683-ADB7-94A8DF143775}">
      <dgm:prSet/>
      <dgm:spPr/>
      <dgm:t>
        <a:bodyPr/>
        <a:lstStyle/>
        <a:p>
          <a:endParaRPr lang="en-US" sz="1900" b="1">
            <a:solidFill>
              <a:schemeClr val="tx1"/>
            </a:solidFill>
          </a:endParaRPr>
        </a:p>
      </dgm:t>
    </dgm:pt>
    <dgm:pt modelId="{DB40AFF1-DA92-4255-B7D9-F4B48397E069}" type="sibTrans" cxnId="{ADB2D43C-C5E1-4683-ADB7-94A8DF143775}">
      <dgm:prSet/>
      <dgm:spPr/>
      <dgm:t>
        <a:bodyPr/>
        <a:lstStyle/>
        <a:p>
          <a:endParaRPr lang="en-US" sz="1900" b="1">
            <a:solidFill>
              <a:schemeClr val="tx1"/>
            </a:solidFill>
          </a:endParaRPr>
        </a:p>
      </dgm:t>
    </dgm:pt>
    <dgm:pt modelId="{F37D5DB4-11CC-45D3-8A6B-B12D5BC3F538}">
      <dgm:prSet phldrT="[Text]" custT="1"/>
      <dgm:spPr/>
      <dgm:t>
        <a:bodyPr/>
        <a:lstStyle/>
        <a:p>
          <a:pPr>
            <a:buClr>
              <a:schemeClr val="accent1"/>
            </a:buClr>
          </a:pPr>
          <a:r>
            <a:rPr lang="es-US" sz="1800" b="0" noProof="0" dirty="0">
              <a:solidFill>
                <a:schemeClr val="tx1"/>
              </a:solidFill>
            </a:rPr>
            <a:t>Cubre colegiatura y cuotas obligatorias</a:t>
          </a:r>
        </a:p>
      </dgm:t>
    </dgm:pt>
    <dgm:pt modelId="{9439FB67-402F-4043-B602-60F4687B9361}" type="parTrans" cxnId="{D0554F9E-A59F-4593-9C09-E4AB68888021}">
      <dgm:prSet/>
      <dgm:spPr/>
      <dgm:t>
        <a:bodyPr/>
        <a:lstStyle/>
        <a:p>
          <a:endParaRPr lang="en-US" sz="1900" b="1">
            <a:solidFill>
              <a:schemeClr val="tx1"/>
            </a:solidFill>
          </a:endParaRPr>
        </a:p>
      </dgm:t>
    </dgm:pt>
    <dgm:pt modelId="{DC7A5BBF-AC44-4113-A71D-816234130838}" type="sibTrans" cxnId="{D0554F9E-A59F-4593-9C09-E4AB68888021}">
      <dgm:prSet/>
      <dgm:spPr/>
      <dgm:t>
        <a:bodyPr/>
        <a:lstStyle/>
        <a:p>
          <a:endParaRPr lang="en-US" sz="1900" b="1">
            <a:solidFill>
              <a:schemeClr val="tx1"/>
            </a:solidFill>
          </a:endParaRPr>
        </a:p>
      </dgm:t>
    </dgm:pt>
    <dgm:pt modelId="{AC45FDC0-4B1B-491B-9494-90949A99BC8A}">
      <dgm:prSet phldrT="[Text]" custT="1"/>
      <dgm:spPr/>
      <dgm:t>
        <a:bodyPr/>
        <a:lstStyle/>
        <a:p>
          <a:pPr>
            <a:buClr>
              <a:schemeClr val="accent1"/>
            </a:buClr>
          </a:pPr>
          <a:r>
            <a:rPr lang="es-US" sz="1800" b="0" noProof="0" dirty="0">
              <a:solidFill>
                <a:schemeClr val="tx1"/>
              </a:solidFill>
            </a:rPr>
            <a:t>Hasta $8,400 para colegiatura y cuotas</a:t>
          </a:r>
        </a:p>
      </dgm:t>
    </dgm:pt>
    <dgm:pt modelId="{56ABBF16-27CB-452E-BDAB-D31EF045CC9C}" type="parTrans" cxnId="{00CEE8D1-83AD-4082-95C3-0DEB72A9AB2D}">
      <dgm:prSet/>
      <dgm:spPr/>
      <dgm:t>
        <a:bodyPr/>
        <a:lstStyle/>
        <a:p>
          <a:endParaRPr lang="en-US" sz="1900" b="1">
            <a:solidFill>
              <a:schemeClr val="tx1"/>
            </a:solidFill>
          </a:endParaRPr>
        </a:p>
      </dgm:t>
    </dgm:pt>
    <dgm:pt modelId="{321939EE-8C17-49AC-B7CB-17CAD9CD9B7F}" type="sibTrans" cxnId="{00CEE8D1-83AD-4082-95C3-0DEB72A9AB2D}">
      <dgm:prSet/>
      <dgm:spPr/>
      <dgm:t>
        <a:bodyPr/>
        <a:lstStyle/>
        <a:p>
          <a:endParaRPr lang="en-US" sz="1900" b="1">
            <a:solidFill>
              <a:schemeClr val="tx1"/>
            </a:solidFill>
          </a:endParaRPr>
        </a:p>
      </dgm:t>
    </dgm:pt>
    <dgm:pt modelId="{0D978110-46A8-4D71-A652-109E791A9758}" type="pres">
      <dgm:prSet presAssocID="{460DEF01-E716-486B-B667-BF728D65C46C}" presName="Name0" presStyleCnt="0">
        <dgm:presLayoutVars>
          <dgm:dir/>
          <dgm:animLvl val="lvl"/>
          <dgm:resizeHandles val="exact"/>
        </dgm:presLayoutVars>
      </dgm:prSet>
      <dgm:spPr/>
      <dgm:t>
        <a:bodyPr/>
        <a:lstStyle/>
        <a:p>
          <a:endParaRPr lang="en-US"/>
        </a:p>
      </dgm:t>
    </dgm:pt>
    <dgm:pt modelId="{3EF8EF31-1263-4477-B198-76C39B468604}" type="pres">
      <dgm:prSet presAssocID="{0CC7FAC3-8C0C-450D-99E6-6838135F6CBF}" presName="linNode" presStyleCnt="0"/>
      <dgm:spPr/>
    </dgm:pt>
    <dgm:pt modelId="{74A20855-21E0-4312-AFED-B1744F17FEE9}" type="pres">
      <dgm:prSet presAssocID="{0CC7FAC3-8C0C-450D-99E6-6838135F6CBF}" presName="parentText" presStyleLbl="node1" presStyleIdx="0" presStyleCnt="4" custScaleX="132024" custScaleY="2000000">
        <dgm:presLayoutVars>
          <dgm:chMax val="1"/>
          <dgm:bulletEnabled val="1"/>
        </dgm:presLayoutVars>
      </dgm:prSet>
      <dgm:spPr/>
      <dgm:t>
        <a:bodyPr/>
        <a:lstStyle/>
        <a:p>
          <a:endParaRPr lang="en-US"/>
        </a:p>
      </dgm:t>
    </dgm:pt>
    <dgm:pt modelId="{BDA44D31-782A-4595-A601-ECEF2AB7BB92}" type="pres">
      <dgm:prSet presAssocID="{0CC7FAC3-8C0C-450D-99E6-6838135F6CBF}" presName="descendantText" presStyleLbl="alignAccFollowNode1" presStyleIdx="0" presStyleCnt="4" custScaleY="2000000">
        <dgm:presLayoutVars>
          <dgm:bulletEnabled val="1"/>
        </dgm:presLayoutVars>
      </dgm:prSet>
      <dgm:spPr/>
      <dgm:t>
        <a:bodyPr/>
        <a:lstStyle/>
        <a:p>
          <a:endParaRPr lang="en-US"/>
        </a:p>
      </dgm:t>
    </dgm:pt>
    <dgm:pt modelId="{13B09171-902E-4303-9DC1-10C7D012423B}" type="pres">
      <dgm:prSet presAssocID="{FBE557B4-8707-46DF-BA14-0C5436712FFF}" presName="sp" presStyleCnt="0"/>
      <dgm:spPr/>
    </dgm:pt>
    <dgm:pt modelId="{864558F3-14FC-4391-AEC3-C4BF48C37886}" type="pres">
      <dgm:prSet presAssocID="{FD8C76BB-06BE-4646-9744-5FE164FE9F9A}" presName="linNode" presStyleCnt="0"/>
      <dgm:spPr/>
    </dgm:pt>
    <dgm:pt modelId="{C65EC77E-4BDC-4605-B43E-15997879BAA5}" type="pres">
      <dgm:prSet presAssocID="{FD8C76BB-06BE-4646-9744-5FE164FE9F9A}" presName="parentText" presStyleLbl="node1" presStyleIdx="1" presStyleCnt="4" custScaleX="132024" custScaleY="2000000">
        <dgm:presLayoutVars>
          <dgm:chMax val="1"/>
          <dgm:bulletEnabled val="1"/>
        </dgm:presLayoutVars>
      </dgm:prSet>
      <dgm:spPr/>
      <dgm:t>
        <a:bodyPr/>
        <a:lstStyle/>
        <a:p>
          <a:endParaRPr lang="en-US"/>
        </a:p>
      </dgm:t>
    </dgm:pt>
    <dgm:pt modelId="{C49DC887-C229-480E-87C3-5D6177AD4325}" type="pres">
      <dgm:prSet presAssocID="{FD8C76BB-06BE-4646-9744-5FE164FE9F9A}" presName="descendantText" presStyleLbl="alignAccFollowNode1" presStyleIdx="1" presStyleCnt="4" custScaleY="2000000">
        <dgm:presLayoutVars>
          <dgm:bulletEnabled val="1"/>
        </dgm:presLayoutVars>
      </dgm:prSet>
      <dgm:spPr/>
      <dgm:t>
        <a:bodyPr/>
        <a:lstStyle/>
        <a:p>
          <a:endParaRPr lang="en-US"/>
        </a:p>
      </dgm:t>
    </dgm:pt>
    <dgm:pt modelId="{34849F1D-6F62-4C13-B861-FBFAF722B960}" type="pres">
      <dgm:prSet presAssocID="{50E13D8E-357E-4D29-8BCE-824CDD667CD1}" presName="sp" presStyleCnt="0"/>
      <dgm:spPr/>
    </dgm:pt>
    <dgm:pt modelId="{B4F877EF-5740-4EA6-9AA0-DB6810174E62}" type="pres">
      <dgm:prSet presAssocID="{8F54BEE3-7D83-45DA-A9BA-041BCAF7FA84}" presName="linNode" presStyleCnt="0"/>
      <dgm:spPr/>
    </dgm:pt>
    <dgm:pt modelId="{253E0410-311B-40A6-94D5-BC6FB4751BE1}" type="pres">
      <dgm:prSet presAssocID="{8F54BEE3-7D83-45DA-A9BA-041BCAF7FA84}" presName="parentText" presStyleLbl="node1" presStyleIdx="2" presStyleCnt="4" custScaleX="132024" custScaleY="2000000">
        <dgm:presLayoutVars>
          <dgm:chMax val="1"/>
          <dgm:bulletEnabled val="1"/>
        </dgm:presLayoutVars>
      </dgm:prSet>
      <dgm:spPr/>
      <dgm:t>
        <a:bodyPr/>
        <a:lstStyle/>
        <a:p>
          <a:endParaRPr lang="en-US"/>
        </a:p>
      </dgm:t>
    </dgm:pt>
    <dgm:pt modelId="{8E07A014-BEB9-47E1-A14F-E1F289EE758C}" type="pres">
      <dgm:prSet presAssocID="{8F54BEE3-7D83-45DA-A9BA-041BCAF7FA84}" presName="descendantText" presStyleLbl="alignAccFollowNode1" presStyleIdx="2" presStyleCnt="4" custScaleY="2000000">
        <dgm:presLayoutVars>
          <dgm:bulletEnabled val="1"/>
        </dgm:presLayoutVars>
      </dgm:prSet>
      <dgm:spPr/>
      <dgm:t>
        <a:bodyPr/>
        <a:lstStyle/>
        <a:p>
          <a:endParaRPr lang="en-US"/>
        </a:p>
      </dgm:t>
    </dgm:pt>
    <dgm:pt modelId="{DDF22615-6533-4330-8176-CEB64C12D4C1}" type="pres">
      <dgm:prSet presAssocID="{00CEEDDB-6169-49E5-8F40-BF336378C272}" presName="sp" presStyleCnt="0"/>
      <dgm:spPr/>
    </dgm:pt>
    <dgm:pt modelId="{EA84DEBA-3B6A-4586-A372-A0ABF5C6D57D}" type="pres">
      <dgm:prSet presAssocID="{8AA361C9-64FF-43C2-8A2E-0137AEEC9957}" presName="linNode" presStyleCnt="0"/>
      <dgm:spPr/>
    </dgm:pt>
    <dgm:pt modelId="{9CE8EFEA-A2C1-4F7E-9621-20C7334C3515}" type="pres">
      <dgm:prSet presAssocID="{8AA361C9-64FF-43C2-8A2E-0137AEEC9957}" presName="parentText" presStyleLbl="node1" presStyleIdx="3" presStyleCnt="4" custScaleX="132024" custScaleY="2000000">
        <dgm:presLayoutVars>
          <dgm:chMax val="1"/>
          <dgm:bulletEnabled val="1"/>
        </dgm:presLayoutVars>
      </dgm:prSet>
      <dgm:spPr/>
      <dgm:t>
        <a:bodyPr/>
        <a:lstStyle/>
        <a:p>
          <a:endParaRPr lang="en-US"/>
        </a:p>
      </dgm:t>
    </dgm:pt>
    <dgm:pt modelId="{D0F3AFCF-828D-4B06-87E1-4641C0BC5E2A}" type="pres">
      <dgm:prSet presAssocID="{8AA361C9-64FF-43C2-8A2E-0137AEEC9957}" presName="descendantText" presStyleLbl="alignAccFollowNode1" presStyleIdx="3" presStyleCnt="4" custScaleY="2000000">
        <dgm:presLayoutVars>
          <dgm:bulletEnabled val="1"/>
        </dgm:presLayoutVars>
      </dgm:prSet>
      <dgm:spPr/>
      <dgm:t>
        <a:bodyPr/>
        <a:lstStyle/>
        <a:p>
          <a:endParaRPr lang="en-US"/>
        </a:p>
      </dgm:t>
    </dgm:pt>
  </dgm:ptLst>
  <dgm:cxnLst>
    <dgm:cxn modelId="{54F9B0F5-A27A-46AE-8611-3C65E4C578CB}" type="presOf" srcId="{05AAD1D0-8667-46A6-A26D-B77E3090EEF5}" destId="{C49DC887-C229-480E-87C3-5D6177AD4325}" srcOrd="0" destOrd="0" presId="urn:microsoft.com/office/officeart/2005/8/layout/vList5"/>
    <dgm:cxn modelId="{63A7C531-76E2-4593-81D9-CFCA648F7A6D}" srcId="{460DEF01-E716-486B-B667-BF728D65C46C}" destId="{8F54BEE3-7D83-45DA-A9BA-041BCAF7FA84}" srcOrd="2" destOrd="0" parTransId="{5F10F3C1-CD76-4D4B-8B54-26651876E9C5}" sibTransId="{00CEEDDB-6169-49E5-8F40-BF336378C272}"/>
    <dgm:cxn modelId="{AA61539A-FE19-4FAA-BEB6-76EC6EDC01F7}" type="presOf" srcId="{03A9CE52-3808-4CFC-9D83-34BC2485AF94}" destId="{BDA44D31-782A-4595-A601-ECEF2AB7BB92}" srcOrd="0" destOrd="0" presId="urn:microsoft.com/office/officeart/2005/8/layout/vList5"/>
    <dgm:cxn modelId="{D0554F9E-A59F-4593-9C09-E4AB68888021}" srcId="{8AA361C9-64FF-43C2-8A2E-0137AEEC9957}" destId="{F37D5DB4-11CC-45D3-8A6B-B12D5BC3F538}" srcOrd="0" destOrd="0" parTransId="{9439FB67-402F-4043-B602-60F4687B9361}" sibTransId="{DC7A5BBF-AC44-4113-A71D-816234130838}"/>
    <dgm:cxn modelId="{00CEE8D1-83AD-4082-95C3-0DEB72A9AB2D}" srcId="{0CC7FAC3-8C0C-450D-99E6-6838135F6CBF}" destId="{AC45FDC0-4B1B-491B-9494-90949A99BC8A}" srcOrd="1" destOrd="0" parTransId="{56ABBF16-27CB-452E-BDAB-D31EF045CC9C}" sibTransId="{321939EE-8C17-49AC-B7CB-17CAD9CD9B7F}"/>
    <dgm:cxn modelId="{59DDE0F3-6668-4CF0-BFD2-4D6241F139C3}" type="presOf" srcId="{DCD65763-69F2-4124-8D49-BC80C0CDA82B}" destId="{8E07A014-BEB9-47E1-A14F-E1F289EE758C}" srcOrd="0" destOrd="0" presId="urn:microsoft.com/office/officeart/2005/8/layout/vList5"/>
    <dgm:cxn modelId="{D62461E2-5EEF-4EB3-9A3F-06BDE84E50BF}" type="presOf" srcId="{8F54BEE3-7D83-45DA-A9BA-041BCAF7FA84}" destId="{253E0410-311B-40A6-94D5-BC6FB4751BE1}" srcOrd="0" destOrd="0" presId="urn:microsoft.com/office/officeart/2005/8/layout/vList5"/>
    <dgm:cxn modelId="{3099DEBA-D750-46EE-984B-D9B93C380CC6}" srcId="{460DEF01-E716-486B-B667-BF728D65C46C}" destId="{0CC7FAC3-8C0C-450D-99E6-6838135F6CBF}" srcOrd="0" destOrd="0" parTransId="{0A534213-C3A6-44D5-A69F-05202512D5A4}" sibTransId="{FBE557B4-8707-46DF-BA14-0C5436712FFF}"/>
    <dgm:cxn modelId="{A19EABEF-85C1-4D10-8261-6A7920CD91A8}" srcId="{FD8C76BB-06BE-4646-9744-5FE164FE9F9A}" destId="{05AAD1D0-8667-46A6-A26D-B77E3090EEF5}" srcOrd="0" destOrd="0" parTransId="{4D759864-EE61-41A2-A25E-D9B53CC78B6C}" sibTransId="{863DB059-4231-4AFA-977C-71B233E51045}"/>
    <dgm:cxn modelId="{906ECF44-D093-455F-929D-9988CFB27B3B}" srcId="{0CC7FAC3-8C0C-450D-99E6-6838135F6CBF}" destId="{03A9CE52-3808-4CFC-9D83-34BC2485AF94}" srcOrd="0" destOrd="0" parTransId="{FFDE37B6-0AE4-4671-917A-1DF61F8A9A48}" sibTransId="{56089C0F-AA1B-4165-A4EA-E5789B7B8B05}"/>
    <dgm:cxn modelId="{F8A3CEAB-4001-4045-959B-5EC514A8DB12}" type="presOf" srcId="{F37D5DB4-11CC-45D3-8A6B-B12D5BC3F538}" destId="{D0F3AFCF-828D-4B06-87E1-4641C0BC5E2A}" srcOrd="0" destOrd="0" presId="urn:microsoft.com/office/officeart/2005/8/layout/vList5"/>
    <dgm:cxn modelId="{86510B68-9292-4FE8-ACBF-67ED96FAF510}" type="presOf" srcId="{AC45FDC0-4B1B-491B-9494-90949A99BC8A}" destId="{BDA44D31-782A-4595-A601-ECEF2AB7BB92}" srcOrd="0" destOrd="1" presId="urn:microsoft.com/office/officeart/2005/8/layout/vList5"/>
    <dgm:cxn modelId="{F18D97BA-52FA-4CF5-81E2-3340366341FB}" srcId="{460DEF01-E716-486B-B667-BF728D65C46C}" destId="{FD8C76BB-06BE-4646-9744-5FE164FE9F9A}" srcOrd="1" destOrd="0" parTransId="{B6A0131E-655B-417E-B51A-BE1EB4174300}" sibTransId="{50E13D8E-357E-4D29-8BCE-824CDD667CD1}"/>
    <dgm:cxn modelId="{08172DB1-226A-4FBB-AE9A-5560748CF692}" type="presOf" srcId="{8AA361C9-64FF-43C2-8A2E-0137AEEC9957}" destId="{9CE8EFEA-A2C1-4F7E-9621-20C7334C3515}" srcOrd="0" destOrd="0" presId="urn:microsoft.com/office/officeart/2005/8/layout/vList5"/>
    <dgm:cxn modelId="{6D35FE58-E9D4-47B2-871C-107E21E71CBD}" type="presOf" srcId="{460DEF01-E716-486B-B667-BF728D65C46C}" destId="{0D978110-46A8-4D71-A652-109E791A9758}" srcOrd="0" destOrd="0" presId="urn:microsoft.com/office/officeart/2005/8/layout/vList5"/>
    <dgm:cxn modelId="{B019AFBF-812B-4DBD-A7FB-C2A2054A8D63}" srcId="{460DEF01-E716-486B-B667-BF728D65C46C}" destId="{8AA361C9-64FF-43C2-8A2E-0137AEEC9957}" srcOrd="3" destOrd="0" parTransId="{7B7DAE1C-93F6-4659-A06E-CE1D7566A892}" sibTransId="{7CE2B1CE-94F2-4CFA-A6E8-B7350A82BB86}"/>
    <dgm:cxn modelId="{ADB2D43C-C5E1-4683-ADB7-94A8DF143775}" srcId="{8F54BEE3-7D83-45DA-A9BA-041BCAF7FA84}" destId="{DCD65763-69F2-4124-8D49-BC80C0CDA82B}" srcOrd="0" destOrd="0" parTransId="{56925A51-813B-4F89-8731-3453C34E76F4}" sibTransId="{DB40AFF1-DA92-4255-B7D9-F4B48397E069}"/>
    <dgm:cxn modelId="{FF8E39CE-5FE0-402D-82EA-091DFCA8CBF4}" type="presOf" srcId="{FD8C76BB-06BE-4646-9744-5FE164FE9F9A}" destId="{C65EC77E-4BDC-4605-B43E-15997879BAA5}" srcOrd="0" destOrd="0" presId="urn:microsoft.com/office/officeart/2005/8/layout/vList5"/>
    <dgm:cxn modelId="{67E180B1-7968-4217-B73A-35D2007BEC1E}" type="presOf" srcId="{0CC7FAC3-8C0C-450D-99E6-6838135F6CBF}" destId="{74A20855-21E0-4312-AFED-B1744F17FEE9}" srcOrd="0" destOrd="0" presId="urn:microsoft.com/office/officeart/2005/8/layout/vList5"/>
    <dgm:cxn modelId="{7009F7C7-E321-4694-B9C2-0EBDF3C186B5}" type="presParOf" srcId="{0D978110-46A8-4D71-A652-109E791A9758}" destId="{3EF8EF31-1263-4477-B198-76C39B468604}" srcOrd="0" destOrd="0" presId="urn:microsoft.com/office/officeart/2005/8/layout/vList5"/>
    <dgm:cxn modelId="{A54CF265-65F9-41C9-8DC8-A6F6BECD8F1E}" type="presParOf" srcId="{3EF8EF31-1263-4477-B198-76C39B468604}" destId="{74A20855-21E0-4312-AFED-B1744F17FEE9}" srcOrd="0" destOrd="0" presId="urn:microsoft.com/office/officeart/2005/8/layout/vList5"/>
    <dgm:cxn modelId="{77E85081-FFC8-4618-A9E9-D0079AFEBB88}" type="presParOf" srcId="{3EF8EF31-1263-4477-B198-76C39B468604}" destId="{BDA44D31-782A-4595-A601-ECEF2AB7BB92}" srcOrd="1" destOrd="0" presId="urn:microsoft.com/office/officeart/2005/8/layout/vList5"/>
    <dgm:cxn modelId="{9A296E14-B551-4DB5-AA02-3446503E9475}" type="presParOf" srcId="{0D978110-46A8-4D71-A652-109E791A9758}" destId="{13B09171-902E-4303-9DC1-10C7D012423B}" srcOrd="1" destOrd="0" presId="urn:microsoft.com/office/officeart/2005/8/layout/vList5"/>
    <dgm:cxn modelId="{831EA627-ADE0-457E-BC22-29FD5DEFC8E4}" type="presParOf" srcId="{0D978110-46A8-4D71-A652-109E791A9758}" destId="{864558F3-14FC-4391-AEC3-C4BF48C37886}" srcOrd="2" destOrd="0" presId="urn:microsoft.com/office/officeart/2005/8/layout/vList5"/>
    <dgm:cxn modelId="{804A0B2F-6917-4602-85AD-BC5DCC48D123}" type="presParOf" srcId="{864558F3-14FC-4391-AEC3-C4BF48C37886}" destId="{C65EC77E-4BDC-4605-B43E-15997879BAA5}" srcOrd="0" destOrd="0" presId="urn:microsoft.com/office/officeart/2005/8/layout/vList5"/>
    <dgm:cxn modelId="{38A46EC4-389D-421D-8A98-38F16A06556C}" type="presParOf" srcId="{864558F3-14FC-4391-AEC3-C4BF48C37886}" destId="{C49DC887-C229-480E-87C3-5D6177AD4325}" srcOrd="1" destOrd="0" presId="urn:microsoft.com/office/officeart/2005/8/layout/vList5"/>
    <dgm:cxn modelId="{CE05292A-1342-45D4-91E2-5E3DFF88AAF9}" type="presParOf" srcId="{0D978110-46A8-4D71-A652-109E791A9758}" destId="{34849F1D-6F62-4C13-B861-FBFAF722B960}" srcOrd="3" destOrd="0" presId="urn:microsoft.com/office/officeart/2005/8/layout/vList5"/>
    <dgm:cxn modelId="{650FEBA7-2F72-4955-8197-E040B3D1D559}" type="presParOf" srcId="{0D978110-46A8-4D71-A652-109E791A9758}" destId="{B4F877EF-5740-4EA6-9AA0-DB6810174E62}" srcOrd="4" destOrd="0" presId="urn:microsoft.com/office/officeart/2005/8/layout/vList5"/>
    <dgm:cxn modelId="{D6B41525-99EA-48C2-B7BD-0C8617405C97}" type="presParOf" srcId="{B4F877EF-5740-4EA6-9AA0-DB6810174E62}" destId="{253E0410-311B-40A6-94D5-BC6FB4751BE1}" srcOrd="0" destOrd="0" presId="urn:microsoft.com/office/officeart/2005/8/layout/vList5"/>
    <dgm:cxn modelId="{791F951C-7418-42E6-9761-424A56D61A3C}" type="presParOf" srcId="{B4F877EF-5740-4EA6-9AA0-DB6810174E62}" destId="{8E07A014-BEB9-47E1-A14F-E1F289EE758C}" srcOrd="1" destOrd="0" presId="urn:microsoft.com/office/officeart/2005/8/layout/vList5"/>
    <dgm:cxn modelId="{6ACFB164-7027-4993-9FD6-3C3D888CFFB2}" type="presParOf" srcId="{0D978110-46A8-4D71-A652-109E791A9758}" destId="{DDF22615-6533-4330-8176-CEB64C12D4C1}" srcOrd="5" destOrd="0" presId="urn:microsoft.com/office/officeart/2005/8/layout/vList5"/>
    <dgm:cxn modelId="{C61C03A5-0210-4201-8873-E100C03384BE}" type="presParOf" srcId="{0D978110-46A8-4D71-A652-109E791A9758}" destId="{EA84DEBA-3B6A-4586-A372-A0ABF5C6D57D}" srcOrd="6" destOrd="0" presId="urn:microsoft.com/office/officeart/2005/8/layout/vList5"/>
    <dgm:cxn modelId="{39AE6303-6DF4-40FB-A775-ADF3B9DF564F}" type="presParOf" srcId="{EA84DEBA-3B6A-4586-A372-A0ABF5C6D57D}" destId="{9CE8EFEA-A2C1-4F7E-9621-20C7334C3515}" srcOrd="0" destOrd="0" presId="urn:microsoft.com/office/officeart/2005/8/layout/vList5"/>
    <dgm:cxn modelId="{FAFA1D5F-96CC-44FB-9410-F807B989EF73}" type="presParOf" srcId="{EA84DEBA-3B6A-4586-A372-A0ABF5C6D57D}" destId="{D0F3AFCF-828D-4B06-87E1-4641C0BC5E2A}"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60DEF01-E716-486B-B667-BF728D65C46C}" type="doc">
      <dgm:prSet loTypeId="urn:microsoft.com/office/officeart/2005/8/layout/vList5" loCatId="list" qsTypeId="urn:microsoft.com/office/officeart/2005/8/quickstyle/simple1" qsCatId="simple" csTypeId="urn:microsoft.com/office/officeart/2005/8/colors/accent2_3" csCatId="accent2" phldr="1"/>
      <dgm:spPr/>
      <dgm:t>
        <a:bodyPr/>
        <a:lstStyle/>
        <a:p>
          <a:endParaRPr lang="en-US"/>
        </a:p>
      </dgm:t>
    </dgm:pt>
    <dgm:pt modelId="{0CC7FAC3-8C0C-450D-99E6-6838135F6CBF}">
      <dgm:prSet phldrT="[Text]" custT="1"/>
      <dgm:spPr>
        <a:xfrm>
          <a:off x="0" y="0"/>
          <a:ext cx="2459419" cy="1421355"/>
        </a:xfrm>
        <a:prstGeom prst="roundRect">
          <a:avLst/>
        </a:prstGeom>
        <a:solidFill>
          <a:srgbClr val="009DD9">
            <a:shade val="8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s-MX" sz="1900" b="1" noProof="0" dirty="0">
              <a:solidFill>
                <a:sysClr val="windowText" lastClr="000000"/>
              </a:solidFill>
              <a:latin typeface="Calibri"/>
              <a:ea typeface="+mn-ea"/>
              <a:cs typeface="+mn-cs"/>
            </a:rPr>
            <a:t>Beca para Maestros Minoritarios de Illinois (MTI)</a:t>
          </a:r>
        </a:p>
      </dgm:t>
    </dgm:pt>
    <dgm:pt modelId="{0A534213-C3A6-44D5-A69F-05202512D5A4}" type="parTrans" cxnId="{3099DEBA-D750-46EE-984B-D9B93C380CC6}">
      <dgm:prSet/>
      <dgm:spPr/>
      <dgm:t>
        <a:bodyPr/>
        <a:lstStyle/>
        <a:p>
          <a:endParaRPr lang="en-US" sz="2000">
            <a:solidFill>
              <a:schemeClr val="tx1"/>
            </a:solidFill>
          </a:endParaRPr>
        </a:p>
      </dgm:t>
    </dgm:pt>
    <dgm:pt modelId="{FBE557B4-8707-46DF-BA14-0C5436712FFF}" type="sibTrans" cxnId="{3099DEBA-D750-46EE-984B-D9B93C380CC6}">
      <dgm:prSet/>
      <dgm:spPr/>
      <dgm:t>
        <a:bodyPr/>
        <a:lstStyle/>
        <a:p>
          <a:endParaRPr lang="en-US" sz="2000">
            <a:solidFill>
              <a:schemeClr val="tx1"/>
            </a:solidFill>
          </a:endParaRPr>
        </a:p>
      </dgm:t>
    </dgm:pt>
    <dgm:pt modelId="{FD8C76BB-06BE-4646-9744-5FE164FE9F9A}">
      <dgm:prSet phldrT="[Text]" custT="1"/>
      <dgm:spPr>
        <a:xfrm>
          <a:off x="0" y="1416657"/>
          <a:ext cx="2459419" cy="1421355"/>
        </a:xfrm>
        <a:prstGeom prst="roundRect">
          <a:avLst/>
        </a:prstGeom>
        <a:solidFill>
          <a:srgbClr val="009DD9">
            <a:shade val="80000"/>
            <a:hueOff val="301476"/>
            <a:satOff val="-19508"/>
            <a:lumOff val="17811"/>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s-MX" sz="1900" b="1" noProof="0" dirty="0">
              <a:solidFill>
                <a:sysClr val="windowText" lastClr="000000"/>
              </a:solidFill>
              <a:latin typeface="Calibri"/>
              <a:ea typeface="+mn-ea"/>
              <a:cs typeface="+mn-cs"/>
            </a:rPr>
            <a:t>Exención de Matrícula para Maestros de Educación Especial (SETTW)</a:t>
          </a:r>
        </a:p>
      </dgm:t>
    </dgm:pt>
    <dgm:pt modelId="{50E13D8E-357E-4D29-8BCE-824CDD667CD1}" type="sibTrans" cxnId="{F18D97BA-52FA-4CF5-81E2-3340366341FB}">
      <dgm:prSet/>
      <dgm:spPr/>
      <dgm:t>
        <a:bodyPr/>
        <a:lstStyle/>
        <a:p>
          <a:endParaRPr lang="en-US" sz="2000">
            <a:solidFill>
              <a:schemeClr val="tx1"/>
            </a:solidFill>
          </a:endParaRPr>
        </a:p>
      </dgm:t>
    </dgm:pt>
    <dgm:pt modelId="{B6A0131E-655B-417E-B51A-BE1EB4174300}" type="parTrans" cxnId="{F18D97BA-52FA-4CF5-81E2-3340366341FB}">
      <dgm:prSet/>
      <dgm:spPr/>
      <dgm:t>
        <a:bodyPr/>
        <a:lstStyle/>
        <a:p>
          <a:endParaRPr lang="en-US" sz="2000">
            <a:solidFill>
              <a:schemeClr val="tx1"/>
            </a:solidFill>
          </a:endParaRPr>
        </a:p>
      </dgm:t>
    </dgm:pt>
    <dgm:pt modelId="{8F54BEE3-7D83-45DA-A9BA-041BCAF7FA84}">
      <dgm:prSet phldrT="[Text]" custT="1"/>
      <dgm:spPr>
        <a:xfrm>
          <a:off x="0" y="2909080"/>
          <a:ext cx="2459419" cy="1421355"/>
        </a:xfrm>
        <a:prstGeom prst="roundRect">
          <a:avLst/>
        </a:prstGeom>
        <a:solidFill>
          <a:srgbClr val="009DD9">
            <a:shade val="80000"/>
            <a:hueOff val="602952"/>
            <a:satOff val="-39016"/>
            <a:lumOff val="35622"/>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s-MX" sz="1900" b="1" noProof="0" dirty="0">
              <a:solidFill>
                <a:sysClr val="windowText" lastClr="000000"/>
              </a:solidFill>
              <a:latin typeface="Calibri"/>
              <a:ea typeface="+mn-ea"/>
              <a:cs typeface="+mn-cs"/>
            </a:rPr>
            <a:t>Consorcio para la Equidad de Acceso a  la Educación Temprana (ECACE)</a:t>
          </a:r>
        </a:p>
      </dgm:t>
    </dgm:pt>
    <dgm:pt modelId="{00CEEDDB-6169-49E5-8F40-BF336378C272}" type="sibTrans" cxnId="{63A7C531-76E2-4593-81D9-CFCA648F7A6D}">
      <dgm:prSet/>
      <dgm:spPr/>
      <dgm:t>
        <a:bodyPr/>
        <a:lstStyle/>
        <a:p>
          <a:endParaRPr lang="en-US" sz="2000">
            <a:solidFill>
              <a:schemeClr val="tx1"/>
            </a:solidFill>
          </a:endParaRPr>
        </a:p>
      </dgm:t>
    </dgm:pt>
    <dgm:pt modelId="{5F10F3C1-CD76-4D4B-8B54-26651876E9C5}" type="parTrans" cxnId="{63A7C531-76E2-4593-81D9-CFCA648F7A6D}">
      <dgm:prSet/>
      <dgm:spPr/>
      <dgm:t>
        <a:bodyPr/>
        <a:lstStyle/>
        <a:p>
          <a:endParaRPr lang="en-US" sz="2000">
            <a:solidFill>
              <a:schemeClr val="tx1"/>
            </a:solidFill>
          </a:endParaRPr>
        </a:p>
      </dgm:t>
    </dgm:pt>
    <dgm:pt modelId="{294ABE85-57B7-44C9-B180-AED30627E325}">
      <dgm:prSet phldrT="[Text]" custT="1"/>
      <dgm:spPr>
        <a:xfrm rot="5400000">
          <a:off x="4603326" y="-2077524"/>
          <a:ext cx="1137084" cy="5424885"/>
        </a:xfrm>
        <a:prstGeom prst="round2SameRect">
          <a:avLst/>
        </a:prstGeom>
        <a:solidFill>
          <a:srgbClr val="009DD9">
            <a:alpha val="90000"/>
            <a:tint val="40000"/>
            <a:hueOff val="0"/>
            <a:satOff val="0"/>
            <a:lumOff val="0"/>
            <a:alphaOff val="0"/>
          </a:srgbClr>
        </a:solidFill>
        <a:ln w="12700" cap="flat" cmpd="sng" algn="ctr">
          <a:solidFill>
            <a:srgbClr val="009DD9">
              <a:alpha val="90000"/>
              <a:tint val="40000"/>
              <a:hueOff val="0"/>
              <a:satOff val="0"/>
              <a:lumOff val="0"/>
              <a:alphaOff val="0"/>
            </a:srgbClr>
          </a:solidFill>
          <a:prstDash val="solid"/>
          <a:miter lim="800000"/>
        </a:ln>
        <a:effectLst/>
      </dgm:spPr>
      <dgm:t>
        <a:bodyPr/>
        <a:lstStyle/>
        <a:p>
          <a:pPr algn="l">
            <a:buClr>
              <a:schemeClr val="accent1"/>
            </a:buClr>
            <a:buChar char="•"/>
          </a:pPr>
          <a:r>
            <a:rPr lang="es-MX" sz="1900" b="0" noProof="0" dirty="0">
              <a:solidFill>
                <a:sysClr val="windowText" lastClr="000000"/>
              </a:solidFill>
              <a:latin typeface="Calibri"/>
              <a:ea typeface="+mn-ea"/>
              <a:cs typeface="+mn-cs"/>
            </a:rPr>
            <a:t>Hasta $7,500 para colegiatura, cuotas, comidas y vivienda</a:t>
          </a:r>
        </a:p>
      </dgm:t>
    </dgm:pt>
    <dgm:pt modelId="{C0057B1C-672F-467D-AB7A-67055A9A12A6}" type="parTrans" cxnId="{9A90008A-92D2-4EC2-A96F-B28A1809C2F3}">
      <dgm:prSet/>
      <dgm:spPr/>
      <dgm:t>
        <a:bodyPr/>
        <a:lstStyle/>
        <a:p>
          <a:endParaRPr lang="en-US" sz="2000">
            <a:solidFill>
              <a:schemeClr val="tx1"/>
            </a:solidFill>
          </a:endParaRPr>
        </a:p>
      </dgm:t>
    </dgm:pt>
    <dgm:pt modelId="{46D4B254-B7CD-43ED-BAAC-D504BF8C0F42}" type="sibTrans" cxnId="{9A90008A-92D2-4EC2-A96F-B28A1809C2F3}">
      <dgm:prSet/>
      <dgm:spPr/>
      <dgm:t>
        <a:bodyPr/>
        <a:lstStyle/>
        <a:p>
          <a:endParaRPr lang="en-US" sz="2000">
            <a:solidFill>
              <a:schemeClr val="tx1"/>
            </a:solidFill>
          </a:endParaRPr>
        </a:p>
      </dgm:t>
    </dgm:pt>
    <dgm:pt modelId="{FA82215D-71BB-43C6-B831-8D868947A2B6}">
      <dgm:prSet phldrT="[Text]" custT="1"/>
      <dgm:spPr>
        <a:xfrm rot="5400000">
          <a:off x="4603326" y="-585101"/>
          <a:ext cx="1137084" cy="5424885"/>
        </a:xfrm>
        <a:prstGeom prst="round2SameRect">
          <a:avLst/>
        </a:prstGeom>
        <a:solidFill>
          <a:srgbClr val="009DD9">
            <a:alpha val="90000"/>
            <a:tint val="40000"/>
            <a:hueOff val="0"/>
            <a:satOff val="0"/>
            <a:lumOff val="0"/>
            <a:alphaOff val="0"/>
          </a:srgbClr>
        </a:solidFill>
        <a:ln w="12700" cap="flat" cmpd="sng" algn="ctr">
          <a:solidFill>
            <a:srgbClr val="009DD9">
              <a:alpha val="90000"/>
              <a:tint val="40000"/>
              <a:hueOff val="0"/>
              <a:satOff val="0"/>
              <a:lumOff val="0"/>
              <a:alphaOff val="0"/>
            </a:srgbClr>
          </a:solidFill>
          <a:prstDash val="solid"/>
          <a:miter lim="800000"/>
        </a:ln>
        <a:effectLst/>
      </dgm:spPr>
      <dgm:t>
        <a:bodyPr/>
        <a:lstStyle/>
        <a:p>
          <a:pPr algn="l">
            <a:buClr>
              <a:schemeClr val="accent1"/>
            </a:buClr>
            <a:buChar char="•"/>
          </a:pPr>
          <a:r>
            <a:rPr lang="es-MX" sz="1900" b="0" noProof="0" dirty="0">
              <a:solidFill>
                <a:sysClr val="windowText" lastClr="000000"/>
              </a:solidFill>
              <a:latin typeface="Calibri"/>
              <a:ea typeface="+mn-ea"/>
              <a:cs typeface="+mn-cs"/>
            </a:rPr>
            <a:t>Exención de pago de matricula en universidades públicas (no hay cantidades mínimas ni máximas)</a:t>
          </a:r>
        </a:p>
      </dgm:t>
    </dgm:pt>
    <dgm:pt modelId="{F3F707F0-147C-45FD-AD8C-763B150F7B00}" type="parTrans" cxnId="{50217D7F-96BD-47EA-840F-14A9E98553CD}">
      <dgm:prSet/>
      <dgm:spPr/>
      <dgm:t>
        <a:bodyPr/>
        <a:lstStyle/>
        <a:p>
          <a:endParaRPr lang="en-US" sz="2000">
            <a:solidFill>
              <a:schemeClr val="tx1"/>
            </a:solidFill>
          </a:endParaRPr>
        </a:p>
      </dgm:t>
    </dgm:pt>
    <dgm:pt modelId="{B377B12F-7FA6-4383-8FC8-829BB1BB6619}" type="sibTrans" cxnId="{50217D7F-96BD-47EA-840F-14A9E98553CD}">
      <dgm:prSet/>
      <dgm:spPr/>
      <dgm:t>
        <a:bodyPr/>
        <a:lstStyle/>
        <a:p>
          <a:endParaRPr lang="en-US" sz="2000">
            <a:solidFill>
              <a:schemeClr val="tx1"/>
            </a:solidFill>
          </a:endParaRPr>
        </a:p>
      </dgm:t>
    </dgm:pt>
    <dgm:pt modelId="{5FB04562-57F3-4A2E-8D9E-279D54EC0065}">
      <dgm:prSet phldrT="[Text]" custT="1"/>
      <dgm:spPr>
        <a:xfrm rot="5400000">
          <a:off x="4603326" y="907321"/>
          <a:ext cx="1137084" cy="5424885"/>
        </a:xfrm>
        <a:prstGeom prst="round2SameRect">
          <a:avLst/>
        </a:prstGeom>
        <a:solidFill>
          <a:srgbClr val="009DD9">
            <a:alpha val="90000"/>
            <a:tint val="40000"/>
            <a:hueOff val="0"/>
            <a:satOff val="0"/>
            <a:lumOff val="0"/>
            <a:alphaOff val="0"/>
          </a:srgbClr>
        </a:solidFill>
        <a:ln w="12700" cap="flat" cmpd="sng" algn="ctr">
          <a:solidFill>
            <a:srgbClr val="009DD9">
              <a:alpha val="90000"/>
              <a:tint val="40000"/>
              <a:hueOff val="0"/>
              <a:satOff val="0"/>
              <a:lumOff val="0"/>
              <a:alphaOff val="0"/>
            </a:srgbClr>
          </a:solidFill>
          <a:prstDash val="solid"/>
          <a:miter lim="800000"/>
        </a:ln>
        <a:effectLst/>
      </dgm:spPr>
      <dgm:t>
        <a:bodyPr/>
        <a:lstStyle/>
        <a:p>
          <a:pPr algn="l">
            <a:buClr>
              <a:schemeClr val="accent1"/>
            </a:buClr>
            <a:buChar char="•"/>
          </a:pPr>
          <a:r>
            <a:rPr lang="es-MX" sz="1900" b="0" noProof="0" dirty="0">
              <a:solidFill>
                <a:sysClr val="windowText" lastClr="000000"/>
              </a:solidFill>
              <a:latin typeface="Calibri"/>
              <a:ea typeface="+mn-ea"/>
              <a:cs typeface="+mn-cs"/>
            </a:rPr>
            <a:t>Cubre el costo de asistir después de otra ayuda financiera recibida</a:t>
          </a:r>
        </a:p>
      </dgm:t>
    </dgm:pt>
    <dgm:pt modelId="{86D67489-BDE5-4B05-B0E8-854CA40B085F}" type="parTrans" cxnId="{DB83B3F4-EBCD-472D-B5D3-F373D7C1813E}">
      <dgm:prSet/>
      <dgm:spPr/>
      <dgm:t>
        <a:bodyPr/>
        <a:lstStyle/>
        <a:p>
          <a:endParaRPr lang="en-US" sz="2000">
            <a:solidFill>
              <a:schemeClr val="tx1"/>
            </a:solidFill>
          </a:endParaRPr>
        </a:p>
      </dgm:t>
    </dgm:pt>
    <dgm:pt modelId="{C17F1C70-7D51-4DD5-939A-1B1A53D4E714}" type="sibTrans" cxnId="{DB83B3F4-EBCD-472D-B5D3-F373D7C1813E}">
      <dgm:prSet/>
      <dgm:spPr/>
      <dgm:t>
        <a:bodyPr/>
        <a:lstStyle/>
        <a:p>
          <a:endParaRPr lang="en-US" sz="2000">
            <a:solidFill>
              <a:schemeClr val="tx1"/>
            </a:solidFill>
          </a:endParaRPr>
        </a:p>
      </dgm:t>
    </dgm:pt>
    <dgm:pt modelId="{9A803E13-7DBB-47FC-954B-96ECE7BFBDC5}">
      <dgm:prSet phldrT="[Text]" custT="1"/>
      <dgm:spPr>
        <a:xfrm rot="5400000">
          <a:off x="4603326" y="-2077524"/>
          <a:ext cx="1137084" cy="5424885"/>
        </a:xfrm>
        <a:prstGeom prst="round2SameRect">
          <a:avLst/>
        </a:prstGeom>
        <a:solidFill>
          <a:srgbClr val="009DD9">
            <a:alpha val="90000"/>
            <a:tint val="40000"/>
            <a:hueOff val="0"/>
            <a:satOff val="0"/>
            <a:lumOff val="0"/>
            <a:alphaOff val="0"/>
          </a:srgbClr>
        </a:solidFill>
        <a:ln w="12700" cap="flat" cmpd="sng" algn="ctr">
          <a:solidFill>
            <a:srgbClr val="009DD9">
              <a:alpha val="90000"/>
              <a:tint val="40000"/>
              <a:hueOff val="0"/>
              <a:satOff val="0"/>
              <a:lumOff val="0"/>
              <a:alphaOff val="0"/>
            </a:srgbClr>
          </a:solidFill>
          <a:prstDash val="solid"/>
          <a:miter lim="800000"/>
        </a:ln>
        <a:effectLst/>
      </dgm:spPr>
      <dgm:t>
        <a:bodyPr/>
        <a:lstStyle/>
        <a:p>
          <a:pPr algn="l">
            <a:buClr>
              <a:schemeClr val="accent1"/>
            </a:buClr>
            <a:buChar char="•"/>
          </a:pPr>
          <a:r>
            <a:rPr lang="es-MX" sz="1900" b="0" noProof="0" dirty="0">
              <a:solidFill>
                <a:sysClr val="windowText" lastClr="000000"/>
              </a:solidFill>
              <a:latin typeface="Calibri"/>
              <a:ea typeface="+mn-ea"/>
              <a:cs typeface="+mn-cs"/>
            </a:rPr>
            <a:t>Se deben cumplir ciertos requisitos de maestros</a:t>
          </a:r>
        </a:p>
      </dgm:t>
    </dgm:pt>
    <dgm:pt modelId="{00F836F3-55F4-4030-9CCF-1D6A92A76CB2}" type="parTrans" cxnId="{A2388BC9-A925-4D69-925A-C38BA6C3B1B1}">
      <dgm:prSet/>
      <dgm:spPr/>
      <dgm:t>
        <a:bodyPr/>
        <a:lstStyle/>
        <a:p>
          <a:endParaRPr lang="en-US"/>
        </a:p>
      </dgm:t>
    </dgm:pt>
    <dgm:pt modelId="{F4884657-ACF0-4ABD-81B5-B64A07995667}" type="sibTrans" cxnId="{A2388BC9-A925-4D69-925A-C38BA6C3B1B1}">
      <dgm:prSet/>
      <dgm:spPr/>
      <dgm:t>
        <a:bodyPr/>
        <a:lstStyle/>
        <a:p>
          <a:endParaRPr lang="en-US"/>
        </a:p>
      </dgm:t>
    </dgm:pt>
    <dgm:pt modelId="{E4067066-0278-4829-8B3F-F29A07EAD12C}">
      <dgm:prSet phldrT="[Text]" custT="1"/>
      <dgm:spPr>
        <a:xfrm rot="5400000">
          <a:off x="4603326" y="-585101"/>
          <a:ext cx="1137084" cy="5424885"/>
        </a:xfrm>
        <a:prstGeom prst="round2SameRect">
          <a:avLst/>
        </a:prstGeom>
        <a:solidFill>
          <a:srgbClr val="009DD9">
            <a:alpha val="90000"/>
            <a:tint val="40000"/>
            <a:hueOff val="0"/>
            <a:satOff val="0"/>
            <a:lumOff val="0"/>
            <a:alphaOff val="0"/>
          </a:srgbClr>
        </a:solidFill>
        <a:ln w="12700" cap="flat" cmpd="sng" algn="ctr">
          <a:solidFill>
            <a:srgbClr val="009DD9">
              <a:alpha val="90000"/>
              <a:tint val="40000"/>
              <a:hueOff val="0"/>
              <a:satOff val="0"/>
              <a:lumOff val="0"/>
              <a:alphaOff val="0"/>
            </a:srgbClr>
          </a:solidFill>
          <a:prstDash val="solid"/>
          <a:miter lim="800000"/>
        </a:ln>
        <a:effectLst/>
      </dgm:spPr>
      <dgm:t>
        <a:bodyPr/>
        <a:lstStyle/>
        <a:p>
          <a:pPr algn="l">
            <a:buClr>
              <a:schemeClr val="accent1"/>
            </a:buClr>
            <a:buChar char="•"/>
          </a:pPr>
          <a:r>
            <a:rPr lang="es-MX" sz="1900" b="0" noProof="0" dirty="0">
              <a:solidFill>
                <a:sysClr val="windowText" lastClr="000000"/>
              </a:solidFill>
              <a:latin typeface="Calibri"/>
              <a:ea typeface="+mn-ea"/>
              <a:cs typeface="+mn-cs"/>
            </a:rPr>
            <a:t>Se deben cumplir ciertos requisitos de maestros </a:t>
          </a:r>
        </a:p>
      </dgm:t>
    </dgm:pt>
    <dgm:pt modelId="{ADCF59FE-CC2B-41E5-BE50-81F4E4BE9643}" type="parTrans" cxnId="{55EA68EA-A91C-4F93-B5F4-66F7A8EEE2BE}">
      <dgm:prSet/>
      <dgm:spPr/>
      <dgm:t>
        <a:bodyPr/>
        <a:lstStyle/>
        <a:p>
          <a:endParaRPr lang="en-US"/>
        </a:p>
      </dgm:t>
    </dgm:pt>
    <dgm:pt modelId="{38D97BFB-5DCF-4463-8506-AB2DB718C754}" type="sibTrans" cxnId="{55EA68EA-A91C-4F93-B5F4-66F7A8EEE2BE}">
      <dgm:prSet/>
      <dgm:spPr/>
      <dgm:t>
        <a:bodyPr/>
        <a:lstStyle/>
        <a:p>
          <a:endParaRPr lang="en-US"/>
        </a:p>
      </dgm:t>
    </dgm:pt>
    <dgm:pt modelId="{D2D0549B-D15D-4FEB-AC38-FEF3663ACB52}" type="pres">
      <dgm:prSet presAssocID="{460DEF01-E716-486B-B667-BF728D65C46C}" presName="Name0" presStyleCnt="0">
        <dgm:presLayoutVars>
          <dgm:dir/>
          <dgm:animLvl val="lvl"/>
          <dgm:resizeHandles val="exact"/>
        </dgm:presLayoutVars>
      </dgm:prSet>
      <dgm:spPr/>
      <dgm:t>
        <a:bodyPr/>
        <a:lstStyle/>
        <a:p>
          <a:endParaRPr lang="en-US"/>
        </a:p>
      </dgm:t>
    </dgm:pt>
    <dgm:pt modelId="{5494F42C-2429-4912-B9D8-D83B88C7694A}" type="pres">
      <dgm:prSet presAssocID="{0CC7FAC3-8C0C-450D-99E6-6838135F6CBF}" presName="linNode" presStyleCnt="0"/>
      <dgm:spPr/>
    </dgm:pt>
    <dgm:pt modelId="{495E709B-CD20-47D2-A18D-FE5B3A9BB687}" type="pres">
      <dgm:prSet presAssocID="{0CC7FAC3-8C0C-450D-99E6-6838135F6CBF}" presName="parentText" presStyleLbl="node1" presStyleIdx="0" presStyleCnt="3" custScaleX="86708" custLinFactNeighborX="-24" custLinFactNeighborY="-5482">
        <dgm:presLayoutVars>
          <dgm:chMax val="1"/>
          <dgm:bulletEnabled val="1"/>
        </dgm:presLayoutVars>
      </dgm:prSet>
      <dgm:spPr/>
      <dgm:t>
        <a:bodyPr/>
        <a:lstStyle/>
        <a:p>
          <a:endParaRPr lang="en-US"/>
        </a:p>
      </dgm:t>
    </dgm:pt>
    <dgm:pt modelId="{BFAEFDE0-A2AA-4E09-BEAC-DE2454FE7CBA}" type="pres">
      <dgm:prSet presAssocID="{0CC7FAC3-8C0C-450D-99E6-6838135F6CBF}" presName="descendantText" presStyleLbl="alignAccFollowNode1" presStyleIdx="0" presStyleCnt="3" custScaleX="107582" custLinFactNeighborX="-42" custLinFactNeighborY="-6852">
        <dgm:presLayoutVars>
          <dgm:bulletEnabled val="1"/>
        </dgm:presLayoutVars>
      </dgm:prSet>
      <dgm:spPr/>
      <dgm:t>
        <a:bodyPr/>
        <a:lstStyle/>
        <a:p>
          <a:endParaRPr lang="en-US"/>
        </a:p>
      </dgm:t>
    </dgm:pt>
    <dgm:pt modelId="{B1418AD0-8C1D-4951-A337-A374B333C5F7}" type="pres">
      <dgm:prSet presAssocID="{FBE557B4-8707-46DF-BA14-0C5436712FFF}" presName="sp" presStyleCnt="0"/>
      <dgm:spPr/>
    </dgm:pt>
    <dgm:pt modelId="{36088FC6-7DAD-4AAD-BF35-80DCD597A92B}" type="pres">
      <dgm:prSet presAssocID="{FD8C76BB-06BE-4646-9744-5FE164FE9F9A}" presName="linNode" presStyleCnt="0"/>
      <dgm:spPr/>
    </dgm:pt>
    <dgm:pt modelId="{E60EBD79-A005-4EF1-98F1-6E0E10F0A5CA}" type="pres">
      <dgm:prSet presAssocID="{FD8C76BB-06BE-4646-9744-5FE164FE9F9A}" presName="parentText" presStyleLbl="node1" presStyleIdx="1" presStyleCnt="3" custScaleX="86708" custLinFactNeighborX="-24" custLinFactNeighborY="-5482">
        <dgm:presLayoutVars>
          <dgm:chMax val="1"/>
          <dgm:bulletEnabled val="1"/>
        </dgm:presLayoutVars>
      </dgm:prSet>
      <dgm:spPr/>
      <dgm:t>
        <a:bodyPr/>
        <a:lstStyle/>
        <a:p>
          <a:endParaRPr lang="en-US"/>
        </a:p>
      </dgm:t>
    </dgm:pt>
    <dgm:pt modelId="{6DBA748F-9AC6-4321-A4A8-E527D90CA57B}" type="pres">
      <dgm:prSet presAssocID="{FD8C76BB-06BE-4646-9744-5FE164FE9F9A}" presName="descendantText" presStyleLbl="alignAccFollowNode1" presStyleIdx="1" presStyleCnt="3" custScaleX="107582" custLinFactNeighborX="-42" custLinFactNeighborY="-6852">
        <dgm:presLayoutVars>
          <dgm:bulletEnabled val="1"/>
        </dgm:presLayoutVars>
      </dgm:prSet>
      <dgm:spPr/>
      <dgm:t>
        <a:bodyPr/>
        <a:lstStyle/>
        <a:p>
          <a:endParaRPr lang="en-US"/>
        </a:p>
      </dgm:t>
    </dgm:pt>
    <dgm:pt modelId="{C06415BB-8E86-4F42-83CC-DACDB05A33C0}" type="pres">
      <dgm:prSet presAssocID="{50E13D8E-357E-4D29-8BCE-824CDD667CD1}" presName="sp" presStyleCnt="0"/>
      <dgm:spPr/>
    </dgm:pt>
    <dgm:pt modelId="{0D9045D4-2553-4433-9F27-874344C467AE}" type="pres">
      <dgm:prSet presAssocID="{8F54BEE3-7D83-45DA-A9BA-041BCAF7FA84}" presName="linNode" presStyleCnt="0"/>
      <dgm:spPr/>
    </dgm:pt>
    <dgm:pt modelId="{CE2CB433-08DD-4B5F-830A-3654058CCDAE}" type="pres">
      <dgm:prSet presAssocID="{8F54BEE3-7D83-45DA-A9BA-041BCAF7FA84}" presName="parentText" presStyleLbl="node1" presStyleIdx="2" presStyleCnt="3" custScaleX="86708" custLinFactNeighborX="-24" custLinFactNeighborY="-5482">
        <dgm:presLayoutVars>
          <dgm:chMax val="1"/>
          <dgm:bulletEnabled val="1"/>
        </dgm:presLayoutVars>
      </dgm:prSet>
      <dgm:spPr/>
      <dgm:t>
        <a:bodyPr/>
        <a:lstStyle/>
        <a:p>
          <a:endParaRPr lang="en-US"/>
        </a:p>
      </dgm:t>
    </dgm:pt>
    <dgm:pt modelId="{7DADC15D-786C-4483-82D3-070EB2EF3812}" type="pres">
      <dgm:prSet presAssocID="{8F54BEE3-7D83-45DA-A9BA-041BCAF7FA84}" presName="descendantText" presStyleLbl="alignAccFollowNode1" presStyleIdx="2" presStyleCnt="3" custScaleX="107582" custLinFactNeighborX="-42" custLinFactNeighborY="-6852">
        <dgm:presLayoutVars>
          <dgm:bulletEnabled val="1"/>
        </dgm:presLayoutVars>
      </dgm:prSet>
      <dgm:spPr/>
      <dgm:t>
        <a:bodyPr/>
        <a:lstStyle/>
        <a:p>
          <a:endParaRPr lang="en-US"/>
        </a:p>
      </dgm:t>
    </dgm:pt>
  </dgm:ptLst>
  <dgm:cxnLst>
    <dgm:cxn modelId="{63A7C531-76E2-4593-81D9-CFCA648F7A6D}" srcId="{460DEF01-E716-486B-B667-BF728D65C46C}" destId="{8F54BEE3-7D83-45DA-A9BA-041BCAF7FA84}" srcOrd="2" destOrd="0" parTransId="{5F10F3C1-CD76-4D4B-8B54-26651876E9C5}" sibTransId="{00CEEDDB-6169-49E5-8F40-BF336378C272}"/>
    <dgm:cxn modelId="{CDFC55A3-E180-4BD9-9FF6-13C6AFF99AC7}" type="presOf" srcId="{460DEF01-E716-486B-B667-BF728D65C46C}" destId="{D2D0549B-D15D-4FEB-AC38-FEF3663ACB52}" srcOrd="0" destOrd="0" presId="urn:microsoft.com/office/officeart/2005/8/layout/vList5"/>
    <dgm:cxn modelId="{0C6ABAE0-E96F-4728-A8C2-7DC6A2856485}" type="presOf" srcId="{9A803E13-7DBB-47FC-954B-96ECE7BFBDC5}" destId="{BFAEFDE0-A2AA-4E09-BEAC-DE2454FE7CBA}" srcOrd="0" destOrd="1" presId="urn:microsoft.com/office/officeart/2005/8/layout/vList5"/>
    <dgm:cxn modelId="{41BAF0DE-BE78-4A62-8CF8-0A4D04DEB000}" type="presOf" srcId="{5FB04562-57F3-4A2E-8D9E-279D54EC0065}" destId="{7DADC15D-786C-4483-82D3-070EB2EF3812}" srcOrd="0" destOrd="0" presId="urn:microsoft.com/office/officeart/2005/8/layout/vList5"/>
    <dgm:cxn modelId="{A2388BC9-A925-4D69-925A-C38BA6C3B1B1}" srcId="{0CC7FAC3-8C0C-450D-99E6-6838135F6CBF}" destId="{9A803E13-7DBB-47FC-954B-96ECE7BFBDC5}" srcOrd="1" destOrd="0" parTransId="{00F836F3-55F4-4030-9CCF-1D6A92A76CB2}" sibTransId="{F4884657-ACF0-4ABD-81B5-B64A07995667}"/>
    <dgm:cxn modelId="{3099DEBA-D750-46EE-984B-D9B93C380CC6}" srcId="{460DEF01-E716-486B-B667-BF728D65C46C}" destId="{0CC7FAC3-8C0C-450D-99E6-6838135F6CBF}" srcOrd="0" destOrd="0" parTransId="{0A534213-C3A6-44D5-A69F-05202512D5A4}" sibTransId="{FBE557B4-8707-46DF-BA14-0C5436712FFF}"/>
    <dgm:cxn modelId="{50217D7F-96BD-47EA-840F-14A9E98553CD}" srcId="{FD8C76BB-06BE-4646-9744-5FE164FE9F9A}" destId="{FA82215D-71BB-43C6-B831-8D868947A2B6}" srcOrd="0" destOrd="0" parTransId="{F3F707F0-147C-45FD-AD8C-763B150F7B00}" sibTransId="{B377B12F-7FA6-4383-8FC8-829BB1BB6619}"/>
    <dgm:cxn modelId="{12E79051-8295-4B80-ADB0-71C445BDD02B}" type="presOf" srcId="{FD8C76BB-06BE-4646-9744-5FE164FE9F9A}" destId="{E60EBD79-A005-4EF1-98F1-6E0E10F0A5CA}" srcOrd="0" destOrd="0" presId="urn:microsoft.com/office/officeart/2005/8/layout/vList5"/>
    <dgm:cxn modelId="{E718483F-8ECA-45A7-AB70-C62277FC4B18}" type="presOf" srcId="{8F54BEE3-7D83-45DA-A9BA-041BCAF7FA84}" destId="{CE2CB433-08DD-4B5F-830A-3654058CCDAE}" srcOrd="0" destOrd="0" presId="urn:microsoft.com/office/officeart/2005/8/layout/vList5"/>
    <dgm:cxn modelId="{388A4635-8592-4D50-8F01-0E7548DB42FE}" type="presOf" srcId="{294ABE85-57B7-44C9-B180-AED30627E325}" destId="{BFAEFDE0-A2AA-4E09-BEAC-DE2454FE7CBA}" srcOrd="0" destOrd="0" presId="urn:microsoft.com/office/officeart/2005/8/layout/vList5"/>
    <dgm:cxn modelId="{7FC58C3A-0313-49D7-8BBD-9C2A0312A8C8}" type="presOf" srcId="{0CC7FAC3-8C0C-450D-99E6-6838135F6CBF}" destId="{495E709B-CD20-47D2-A18D-FE5B3A9BB687}" srcOrd="0" destOrd="0" presId="urn:microsoft.com/office/officeart/2005/8/layout/vList5"/>
    <dgm:cxn modelId="{55EA68EA-A91C-4F93-B5F4-66F7A8EEE2BE}" srcId="{FD8C76BB-06BE-4646-9744-5FE164FE9F9A}" destId="{E4067066-0278-4829-8B3F-F29A07EAD12C}" srcOrd="1" destOrd="0" parTransId="{ADCF59FE-CC2B-41E5-BE50-81F4E4BE9643}" sibTransId="{38D97BFB-5DCF-4463-8506-AB2DB718C754}"/>
    <dgm:cxn modelId="{F18D97BA-52FA-4CF5-81E2-3340366341FB}" srcId="{460DEF01-E716-486B-B667-BF728D65C46C}" destId="{FD8C76BB-06BE-4646-9744-5FE164FE9F9A}" srcOrd="1" destOrd="0" parTransId="{B6A0131E-655B-417E-B51A-BE1EB4174300}" sibTransId="{50E13D8E-357E-4D29-8BCE-824CDD667CD1}"/>
    <dgm:cxn modelId="{D8637738-3E73-4BC9-BBD1-935DFA28B312}" type="presOf" srcId="{FA82215D-71BB-43C6-B831-8D868947A2B6}" destId="{6DBA748F-9AC6-4321-A4A8-E527D90CA57B}" srcOrd="0" destOrd="0" presId="urn:microsoft.com/office/officeart/2005/8/layout/vList5"/>
    <dgm:cxn modelId="{DB83B3F4-EBCD-472D-B5D3-F373D7C1813E}" srcId="{8F54BEE3-7D83-45DA-A9BA-041BCAF7FA84}" destId="{5FB04562-57F3-4A2E-8D9E-279D54EC0065}" srcOrd="0" destOrd="0" parTransId="{86D67489-BDE5-4B05-B0E8-854CA40B085F}" sibTransId="{C17F1C70-7D51-4DD5-939A-1B1A53D4E714}"/>
    <dgm:cxn modelId="{45A7033B-928F-46D9-A0CF-AD64805E81AA}" type="presOf" srcId="{E4067066-0278-4829-8B3F-F29A07EAD12C}" destId="{6DBA748F-9AC6-4321-A4A8-E527D90CA57B}" srcOrd="0" destOrd="1" presId="urn:microsoft.com/office/officeart/2005/8/layout/vList5"/>
    <dgm:cxn modelId="{9A90008A-92D2-4EC2-A96F-B28A1809C2F3}" srcId="{0CC7FAC3-8C0C-450D-99E6-6838135F6CBF}" destId="{294ABE85-57B7-44C9-B180-AED30627E325}" srcOrd="0" destOrd="0" parTransId="{C0057B1C-672F-467D-AB7A-67055A9A12A6}" sibTransId="{46D4B254-B7CD-43ED-BAAC-D504BF8C0F42}"/>
    <dgm:cxn modelId="{36FED294-FA08-4F37-95DB-38CBDF2BCECC}" type="presParOf" srcId="{D2D0549B-D15D-4FEB-AC38-FEF3663ACB52}" destId="{5494F42C-2429-4912-B9D8-D83B88C7694A}" srcOrd="0" destOrd="0" presId="urn:microsoft.com/office/officeart/2005/8/layout/vList5"/>
    <dgm:cxn modelId="{3D28E016-F442-4E36-9B59-C31E5C28EF3B}" type="presParOf" srcId="{5494F42C-2429-4912-B9D8-D83B88C7694A}" destId="{495E709B-CD20-47D2-A18D-FE5B3A9BB687}" srcOrd="0" destOrd="0" presId="urn:microsoft.com/office/officeart/2005/8/layout/vList5"/>
    <dgm:cxn modelId="{C5F82A64-2F56-45E1-9C4B-026B26ADA9EA}" type="presParOf" srcId="{5494F42C-2429-4912-B9D8-D83B88C7694A}" destId="{BFAEFDE0-A2AA-4E09-BEAC-DE2454FE7CBA}" srcOrd="1" destOrd="0" presId="urn:microsoft.com/office/officeart/2005/8/layout/vList5"/>
    <dgm:cxn modelId="{7500AE56-94DD-464E-A4A6-1119721F9F58}" type="presParOf" srcId="{D2D0549B-D15D-4FEB-AC38-FEF3663ACB52}" destId="{B1418AD0-8C1D-4951-A337-A374B333C5F7}" srcOrd="1" destOrd="0" presId="urn:microsoft.com/office/officeart/2005/8/layout/vList5"/>
    <dgm:cxn modelId="{E59009FC-A9FD-4FCB-9100-918FFF26434A}" type="presParOf" srcId="{D2D0549B-D15D-4FEB-AC38-FEF3663ACB52}" destId="{36088FC6-7DAD-4AAD-BF35-80DCD597A92B}" srcOrd="2" destOrd="0" presId="urn:microsoft.com/office/officeart/2005/8/layout/vList5"/>
    <dgm:cxn modelId="{9B7A9A72-5A6B-4B54-A282-A4AE4BD5CE93}" type="presParOf" srcId="{36088FC6-7DAD-4AAD-BF35-80DCD597A92B}" destId="{E60EBD79-A005-4EF1-98F1-6E0E10F0A5CA}" srcOrd="0" destOrd="0" presId="urn:microsoft.com/office/officeart/2005/8/layout/vList5"/>
    <dgm:cxn modelId="{09F9B52F-AB8F-4895-955F-668C6C60002F}" type="presParOf" srcId="{36088FC6-7DAD-4AAD-BF35-80DCD597A92B}" destId="{6DBA748F-9AC6-4321-A4A8-E527D90CA57B}" srcOrd="1" destOrd="0" presId="urn:microsoft.com/office/officeart/2005/8/layout/vList5"/>
    <dgm:cxn modelId="{5B627A80-F7F1-40A1-BB9B-9C0BAC4D409D}" type="presParOf" srcId="{D2D0549B-D15D-4FEB-AC38-FEF3663ACB52}" destId="{C06415BB-8E86-4F42-83CC-DACDB05A33C0}" srcOrd="3" destOrd="0" presId="urn:microsoft.com/office/officeart/2005/8/layout/vList5"/>
    <dgm:cxn modelId="{84F9637A-9EAC-4C1E-BFC5-3B6CD2E9AC8B}" type="presParOf" srcId="{D2D0549B-D15D-4FEB-AC38-FEF3663ACB52}" destId="{0D9045D4-2553-4433-9F27-874344C467AE}" srcOrd="4" destOrd="0" presId="urn:microsoft.com/office/officeart/2005/8/layout/vList5"/>
    <dgm:cxn modelId="{A41E3312-8B66-4C5F-9102-FECBB5E6BAE9}" type="presParOf" srcId="{0D9045D4-2553-4433-9F27-874344C467AE}" destId="{CE2CB433-08DD-4B5F-830A-3654058CCDAE}" srcOrd="0" destOrd="0" presId="urn:microsoft.com/office/officeart/2005/8/layout/vList5"/>
    <dgm:cxn modelId="{56E161FC-2665-45CB-AF8F-653E3D080A6D}" type="presParOf" srcId="{0D9045D4-2553-4433-9F27-874344C467AE}" destId="{7DADC15D-786C-4483-82D3-070EB2EF3812}"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60DEF01-E716-486B-B667-BF728D65C46C}" type="doc">
      <dgm:prSet loTypeId="urn:microsoft.com/office/officeart/2005/8/layout/vList5" loCatId="list" qsTypeId="urn:microsoft.com/office/officeart/2005/8/quickstyle/simple1" qsCatId="simple" csTypeId="urn:microsoft.com/office/officeart/2005/8/colors/accent5_3" csCatId="accent5" phldr="1"/>
      <dgm:spPr/>
      <dgm:t>
        <a:bodyPr/>
        <a:lstStyle/>
        <a:p>
          <a:endParaRPr lang="en-US"/>
        </a:p>
      </dgm:t>
    </dgm:pt>
    <dgm:pt modelId="{0CC7FAC3-8C0C-450D-99E6-6838135F6CBF}">
      <dgm:prSet phldrT="[Text]" custT="1"/>
      <dgm:spPr/>
      <dgm:t>
        <a:bodyPr/>
        <a:lstStyle/>
        <a:p>
          <a:pPr algn="ctr"/>
          <a:r>
            <a:rPr lang="es-MX" sz="2000" b="1" noProof="0" dirty="0">
              <a:solidFill>
                <a:schemeClr val="tx1"/>
              </a:solidFill>
            </a:rPr>
            <a:t>Subvención Federal</a:t>
          </a:r>
          <a:br>
            <a:rPr lang="es-MX" sz="2000" b="1" noProof="0" dirty="0">
              <a:solidFill>
                <a:schemeClr val="tx1"/>
              </a:solidFill>
            </a:rPr>
          </a:br>
          <a:r>
            <a:rPr lang="es-MX" sz="2000" b="1" noProof="0" dirty="0" err="1">
              <a:solidFill>
                <a:schemeClr val="tx1"/>
              </a:solidFill>
            </a:rPr>
            <a:t>Pell</a:t>
          </a:r>
          <a:endParaRPr lang="es-MX" sz="2000" b="1" noProof="0" dirty="0">
            <a:solidFill>
              <a:schemeClr val="tx1"/>
            </a:solidFill>
          </a:endParaRPr>
        </a:p>
      </dgm:t>
    </dgm:pt>
    <dgm:pt modelId="{0A534213-C3A6-44D5-A69F-05202512D5A4}" type="parTrans" cxnId="{3099DEBA-D750-46EE-984B-D9B93C380CC6}">
      <dgm:prSet/>
      <dgm:spPr/>
      <dgm:t>
        <a:bodyPr/>
        <a:lstStyle/>
        <a:p>
          <a:endParaRPr lang="en-US" sz="2000">
            <a:solidFill>
              <a:schemeClr val="tx1"/>
            </a:solidFill>
          </a:endParaRPr>
        </a:p>
      </dgm:t>
    </dgm:pt>
    <dgm:pt modelId="{FBE557B4-8707-46DF-BA14-0C5436712FFF}" type="sibTrans" cxnId="{3099DEBA-D750-46EE-984B-D9B93C380CC6}">
      <dgm:prSet/>
      <dgm:spPr/>
      <dgm:t>
        <a:bodyPr/>
        <a:lstStyle/>
        <a:p>
          <a:endParaRPr lang="en-US" sz="2000">
            <a:solidFill>
              <a:schemeClr val="tx1"/>
            </a:solidFill>
          </a:endParaRPr>
        </a:p>
      </dgm:t>
    </dgm:pt>
    <dgm:pt modelId="{FD8C76BB-06BE-4646-9744-5FE164FE9F9A}">
      <dgm:prSet phldrT="[Text]" custT="1"/>
      <dgm:spPr/>
      <dgm:t>
        <a:bodyPr/>
        <a:lstStyle/>
        <a:p>
          <a:pPr algn="ctr"/>
          <a:r>
            <a:rPr lang="es-MX" sz="2000" b="1" noProof="0" dirty="0">
              <a:solidFill>
                <a:schemeClr val="tx1"/>
              </a:solidFill>
            </a:rPr>
            <a:t>Subvención por Servicio en Irak o Afganistán </a:t>
          </a:r>
        </a:p>
      </dgm:t>
    </dgm:pt>
    <dgm:pt modelId="{50E13D8E-357E-4D29-8BCE-824CDD667CD1}" type="sibTrans" cxnId="{F18D97BA-52FA-4CF5-81E2-3340366341FB}">
      <dgm:prSet/>
      <dgm:spPr/>
      <dgm:t>
        <a:bodyPr/>
        <a:lstStyle/>
        <a:p>
          <a:endParaRPr lang="en-US" sz="2000">
            <a:solidFill>
              <a:schemeClr val="tx1"/>
            </a:solidFill>
          </a:endParaRPr>
        </a:p>
      </dgm:t>
    </dgm:pt>
    <dgm:pt modelId="{B6A0131E-655B-417E-B51A-BE1EB4174300}" type="parTrans" cxnId="{F18D97BA-52FA-4CF5-81E2-3340366341FB}">
      <dgm:prSet/>
      <dgm:spPr/>
      <dgm:t>
        <a:bodyPr/>
        <a:lstStyle/>
        <a:p>
          <a:endParaRPr lang="en-US" sz="2000">
            <a:solidFill>
              <a:schemeClr val="tx1"/>
            </a:solidFill>
          </a:endParaRPr>
        </a:p>
      </dgm:t>
    </dgm:pt>
    <dgm:pt modelId="{8F54BEE3-7D83-45DA-A9BA-041BCAF7FA84}">
      <dgm:prSet phldrT="[Text]" custT="1"/>
      <dgm:spPr/>
      <dgm:t>
        <a:bodyPr/>
        <a:lstStyle/>
        <a:p>
          <a:pPr algn="ctr"/>
          <a:r>
            <a:rPr lang="es-MX" sz="2000" b="1" noProof="0" dirty="0">
              <a:solidFill>
                <a:schemeClr val="tx1"/>
              </a:solidFill>
            </a:rPr>
            <a:t>Subvención Federal TEACH</a:t>
          </a:r>
        </a:p>
      </dgm:t>
    </dgm:pt>
    <dgm:pt modelId="{00CEEDDB-6169-49E5-8F40-BF336378C272}" type="sibTrans" cxnId="{63A7C531-76E2-4593-81D9-CFCA648F7A6D}">
      <dgm:prSet/>
      <dgm:spPr/>
      <dgm:t>
        <a:bodyPr/>
        <a:lstStyle/>
        <a:p>
          <a:endParaRPr lang="en-US" sz="2000">
            <a:solidFill>
              <a:schemeClr val="tx1"/>
            </a:solidFill>
          </a:endParaRPr>
        </a:p>
      </dgm:t>
    </dgm:pt>
    <dgm:pt modelId="{5F10F3C1-CD76-4D4B-8B54-26651876E9C5}" type="parTrans" cxnId="{63A7C531-76E2-4593-81D9-CFCA648F7A6D}">
      <dgm:prSet/>
      <dgm:spPr/>
      <dgm:t>
        <a:bodyPr/>
        <a:lstStyle/>
        <a:p>
          <a:endParaRPr lang="en-US" sz="2000">
            <a:solidFill>
              <a:schemeClr val="tx1"/>
            </a:solidFill>
          </a:endParaRPr>
        </a:p>
      </dgm:t>
    </dgm:pt>
    <dgm:pt modelId="{8EF1E9C3-C973-4522-B8F1-FA9D10C14060}">
      <dgm:prSet phldrT="[Text]" custT="1"/>
      <dgm:spPr/>
      <dgm:t>
        <a:bodyPr/>
        <a:lstStyle/>
        <a:p>
          <a:pPr algn="l">
            <a:buClr>
              <a:schemeClr val="accent1"/>
            </a:buClr>
          </a:pPr>
          <a:r>
            <a:rPr lang="es-MX" sz="2000" b="0" noProof="0" dirty="0">
              <a:solidFill>
                <a:schemeClr val="tx1"/>
              </a:solidFill>
            </a:rPr>
            <a:t>Hasta $7,395</a:t>
          </a:r>
        </a:p>
      </dgm:t>
    </dgm:pt>
    <dgm:pt modelId="{6C419534-0A99-4E6D-A6A1-E787A5B7D8FE}" type="parTrans" cxnId="{8B45C497-CC14-4D0E-B875-87B51D1C778F}">
      <dgm:prSet/>
      <dgm:spPr/>
      <dgm:t>
        <a:bodyPr/>
        <a:lstStyle/>
        <a:p>
          <a:endParaRPr lang="en-US" sz="2000">
            <a:solidFill>
              <a:schemeClr val="tx1"/>
            </a:solidFill>
          </a:endParaRPr>
        </a:p>
      </dgm:t>
    </dgm:pt>
    <dgm:pt modelId="{F0F88291-552D-46D1-8809-7897CCAC7364}" type="sibTrans" cxnId="{8B45C497-CC14-4D0E-B875-87B51D1C778F}">
      <dgm:prSet/>
      <dgm:spPr/>
      <dgm:t>
        <a:bodyPr/>
        <a:lstStyle/>
        <a:p>
          <a:endParaRPr lang="en-US" sz="2000">
            <a:solidFill>
              <a:schemeClr val="tx1"/>
            </a:solidFill>
          </a:endParaRPr>
        </a:p>
      </dgm:t>
    </dgm:pt>
    <dgm:pt modelId="{DF632FE7-3FDE-46B0-AB49-78589CEB83A9}">
      <dgm:prSet phldrT="[Text]" custT="1"/>
      <dgm:spPr/>
      <dgm:t>
        <a:bodyPr/>
        <a:lstStyle/>
        <a:p>
          <a:pPr algn="l">
            <a:buClr>
              <a:schemeClr val="accent1"/>
            </a:buClr>
          </a:pPr>
          <a:r>
            <a:rPr lang="es-MX" sz="2000" b="0" noProof="0" dirty="0">
              <a:solidFill>
                <a:schemeClr val="tx1"/>
              </a:solidFill>
            </a:rPr>
            <a:t>Hasta $6,973</a:t>
          </a:r>
        </a:p>
      </dgm:t>
    </dgm:pt>
    <dgm:pt modelId="{00D0A5C6-CB1B-4537-9174-41BD5F0018B7}" type="parTrans" cxnId="{F667B520-07E6-44D7-B19B-CD9D69A07FC7}">
      <dgm:prSet/>
      <dgm:spPr/>
      <dgm:t>
        <a:bodyPr/>
        <a:lstStyle/>
        <a:p>
          <a:endParaRPr lang="en-US" sz="2000">
            <a:solidFill>
              <a:schemeClr val="tx1"/>
            </a:solidFill>
          </a:endParaRPr>
        </a:p>
      </dgm:t>
    </dgm:pt>
    <dgm:pt modelId="{C2D138BB-3BA6-4BBA-8DE0-B5DD87FFD7C2}" type="sibTrans" cxnId="{F667B520-07E6-44D7-B19B-CD9D69A07FC7}">
      <dgm:prSet/>
      <dgm:spPr/>
      <dgm:t>
        <a:bodyPr/>
        <a:lstStyle/>
        <a:p>
          <a:endParaRPr lang="en-US" sz="2000">
            <a:solidFill>
              <a:schemeClr val="tx1"/>
            </a:solidFill>
          </a:endParaRPr>
        </a:p>
      </dgm:t>
    </dgm:pt>
    <dgm:pt modelId="{BC0DE6DE-A5AA-4037-8EBF-B2030BBA1635}">
      <dgm:prSet phldrT="[Text]" custT="1"/>
      <dgm:spPr/>
      <dgm:t>
        <a:bodyPr/>
        <a:lstStyle/>
        <a:p>
          <a:pPr algn="l">
            <a:buClr>
              <a:schemeClr val="accent1"/>
            </a:buClr>
          </a:pPr>
          <a:r>
            <a:rPr lang="es-MX" sz="2000" b="0" noProof="0" dirty="0">
              <a:solidFill>
                <a:schemeClr val="tx1"/>
              </a:solidFill>
            </a:rPr>
            <a:t>Hasta $3,772</a:t>
          </a:r>
        </a:p>
      </dgm:t>
    </dgm:pt>
    <dgm:pt modelId="{CB5C2A3C-98BD-4A0D-9DCE-9FC972617DCB}" type="parTrans" cxnId="{B09C607D-2BA1-4320-8670-42C83D17EE90}">
      <dgm:prSet/>
      <dgm:spPr/>
      <dgm:t>
        <a:bodyPr/>
        <a:lstStyle/>
        <a:p>
          <a:endParaRPr lang="en-US" sz="2000">
            <a:solidFill>
              <a:schemeClr val="tx1"/>
            </a:solidFill>
          </a:endParaRPr>
        </a:p>
      </dgm:t>
    </dgm:pt>
    <dgm:pt modelId="{080BEC41-007D-4FFD-9351-6AF5A9C4FC8F}" type="sibTrans" cxnId="{B09C607D-2BA1-4320-8670-42C83D17EE90}">
      <dgm:prSet/>
      <dgm:spPr/>
      <dgm:t>
        <a:bodyPr/>
        <a:lstStyle/>
        <a:p>
          <a:endParaRPr lang="en-US" sz="2000">
            <a:solidFill>
              <a:schemeClr val="tx1"/>
            </a:solidFill>
          </a:endParaRPr>
        </a:p>
      </dgm:t>
    </dgm:pt>
    <dgm:pt modelId="{71A555C4-8C54-4B3C-A007-CE423EA8A8DB}">
      <dgm:prSet phldrT="[Text]" custT="1"/>
      <dgm:spPr/>
      <dgm:t>
        <a:bodyPr/>
        <a:lstStyle/>
        <a:p>
          <a:pPr algn="l">
            <a:buClr>
              <a:schemeClr val="accent1"/>
            </a:buClr>
          </a:pPr>
          <a:r>
            <a:rPr lang="es-MX" sz="2000" b="0" noProof="0" dirty="0">
              <a:solidFill>
                <a:schemeClr val="tx1"/>
              </a:solidFill>
            </a:rPr>
            <a:t>Puede cubrir cualquier gasto del costo de asistir</a:t>
          </a:r>
        </a:p>
      </dgm:t>
    </dgm:pt>
    <dgm:pt modelId="{2DB5D0C2-5067-407B-A27B-44D6CDA13A93}" type="parTrans" cxnId="{198CAA7E-AE2E-490E-A27B-C48231ABBC28}">
      <dgm:prSet/>
      <dgm:spPr/>
      <dgm:t>
        <a:bodyPr/>
        <a:lstStyle/>
        <a:p>
          <a:endParaRPr lang="en-US" sz="2000">
            <a:solidFill>
              <a:schemeClr val="tx1"/>
            </a:solidFill>
          </a:endParaRPr>
        </a:p>
      </dgm:t>
    </dgm:pt>
    <dgm:pt modelId="{64FAEB81-B36D-4930-B396-353CF4E9AD04}" type="sibTrans" cxnId="{198CAA7E-AE2E-490E-A27B-C48231ABBC28}">
      <dgm:prSet/>
      <dgm:spPr/>
      <dgm:t>
        <a:bodyPr/>
        <a:lstStyle/>
        <a:p>
          <a:endParaRPr lang="en-US" sz="2000">
            <a:solidFill>
              <a:schemeClr val="tx1"/>
            </a:solidFill>
          </a:endParaRPr>
        </a:p>
      </dgm:t>
    </dgm:pt>
    <dgm:pt modelId="{2137531F-BDD1-4942-83AA-75CA7034C78E}">
      <dgm:prSet phldrT="[Text]" custT="1"/>
      <dgm:spPr/>
      <dgm:t>
        <a:bodyPr/>
        <a:lstStyle/>
        <a:p>
          <a:pPr algn="l">
            <a:buClr>
              <a:schemeClr val="accent1"/>
            </a:buClr>
          </a:pPr>
          <a:r>
            <a:rPr lang="es-MX" sz="2000" b="0" noProof="0" dirty="0">
              <a:solidFill>
                <a:schemeClr val="tx1"/>
              </a:solidFill>
            </a:rPr>
            <a:t>Puede cubrir cualquier gasto del costo de asistir</a:t>
          </a:r>
        </a:p>
      </dgm:t>
    </dgm:pt>
    <dgm:pt modelId="{22D2F2C8-9920-4067-9052-5F2B251BB0EA}" type="parTrans" cxnId="{0A98C17A-2CC3-4AF0-8DF6-09F54D8D9FE3}">
      <dgm:prSet/>
      <dgm:spPr/>
      <dgm:t>
        <a:bodyPr/>
        <a:lstStyle/>
        <a:p>
          <a:endParaRPr lang="en-US" sz="2000">
            <a:solidFill>
              <a:schemeClr val="tx1"/>
            </a:solidFill>
          </a:endParaRPr>
        </a:p>
      </dgm:t>
    </dgm:pt>
    <dgm:pt modelId="{8F8DB92A-AB96-4818-832D-E8C1B1AFDF69}" type="sibTrans" cxnId="{0A98C17A-2CC3-4AF0-8DF6-09F54D8D9FE3}">
      <dgm:prSet/>
      <dgm:spPr/>
      <dgm:t>
        <a:bodyPr/>
        <a:lstStyle/>
        <a:p>
          <a:endParaRPr lang="en-US" sz="2000">
            <a:solidFill>
              <a:schemeClr val="tx1"/>
            </a:solidFill>
          </a:endParaRPr>
        </a:p>
      </dgm:t>
    </dgm:pt>
    <dgm:pt modelId="{156C783E-B031-4657-86FD-BA8F912B8E04}">
      <dgm:prSet phldrT="[Text]" custT="1"/>
      <dgm:spPr/>
      <dgm:t>
        <a:bodyPr/>
        <a:lstStyle/>
        <a:p>
          <a:pPr algn="l">
            <a:buClr>
              <a:schemeClr val="accent1"/>
            </a:buClr>
          </a:pPr>
          <a:r>
            <a:rPr lang="es-MX" sz="2000" b="0" noProof="0" dirty="0">
              <a:solidFill>
                <a:schemeClr val="tx1"/>
              </a:solidFill>
            </a:rPr>
            <a:t>Puede cubrir cualquier gasto del costo de asistir</a:t>
          </a:r>
        </a:p>
      </dgm:t>
    </dgm:pt>
    <dgm:pt modelId="{66B756D5-CC96-4C18-BFE9-D850B4248AE2}" type="parTrans" cxnId="{4F604951-C377-441E-B1FE-B5A8D285D47E}">
      <dgm:prSet/>
      <dgm:spPr/>
      <dgm:t>
        <a:bodyPr/>
        <a:lstStyle/>
        <a:p>
          <a:endParaRPr lang="en-US" sz="2000">
            <a:solidFill>
              <a:schemeClr val="tx1"/>
            </a:solidFill>
          </a:endParaRPr>
        </a:p>
      </dgm:t>
    </dgm:pt>
    <dgm:pt modelId="{68050E72-FE36-407D-86AB-846C4C1AAF84}" type="sibTrans" cxnId="{4F604951-C377-441E-B1FE-B5A8D285D47E}">
      <dgm:prSet/>
      <dgm:spPr/>
      <dgm:t>
        <a:bodyPr/>
        <a:lstStyle/>
        <a:p>
          <a:endParaRPr lang="en-US" sz="2000">
            <a:solidFill>
              <a:schemeClr val="tx1"/>
            </a:solidFill>
          </a:endParaRPr>
        </a:p>
      </dgm:t>
    </dgm:pt>
    <dgm:pt modelId="{D2782D9E-0639-4A2A-9437-B5D1492EE285}">
      <dgm:prSet phldrT="[Text]" custT="1"/>
      <dgm:spPr/>
      <dgm:t>
        <a:bodyPr/>
        <a:lstStyle/>
        <a:p>
          <a:pPr algn="l">
            <a:buClr>
              <a:schemeClr val="accent1"/>
            </a:buClr>
          </a:pPr>
          <a:r>
            <a:rPr lang="es-MX" sz="2000" b="0" noProof="0" dirty="0">
              <a:solidFill>
                <a:schemeClr val="tx1"/>
              </a:solidFill>
            </a:rPr>
            <a:t>Se deben cumplir ciertos requisitos de maestros</a:t>
          </a:r>
        </a:p>
      </dgm:t>
    </dgm:pt>
    <dgm:pt modelId="{9A6727C6-8256-45C8-88D3-55CE57C397F3}" type="parTrans" cxnId="{6CC8F7B2-37F0-4AB5-ACF7-29D48C3BFA9B}">
      <dgm:prSet/>
      <dgm:spPr/>
      <dgm:t>
        <a:bodyPr/>
        <a:lstStyle/>
        <a:p>
          <a:endParaRPr lang="es-MX"/>
        </a:p>
      </dgm:t>
    </dgm:pt>
    <dgm:pt modelId="{22D0752C-148D-4A57-A0D8-C6C0530E12F3}" type="sibTrans" cxnId="{6CC8F7B2-37F0-4AB5-ACF7-29D48C3BFA9B}">
      <dgm:prSet/>
      <dgm:spPr/>
      <dgm:t>
        <a:bodyPr/>
        <a:lstStyle/>
        <a:p>
          <a:endParaRPr lang="es-MX"/>
        </a:p>
      </dgm:t>
    </dgm:pt>
    <dgm:pt modelId="{AF540993-A17D-4F15-8132-090B0E0574AA}" type="pres">
      <dgm:prSet presAssocID="{460DEF01-E716-486B-B667-BF728D65C46C}" presName="Name0" presStyleCnt="0">
        <dgm:presLayoutVars>
          <dgm:dir/>
          <dgm:animLvl val="lvl"/>
          <dgm:resizeHandles val="exact"/>
        </dgm:presLayoutVars>
      </dgm:prSet>
      <dgm:spPr/>
      <dgm:t>
        <a:bodyPr/>
        <a:lstStyle/>
        <a:p>
          <a:endParaRPr lang="en-US"/>
        </a:p>
      </dgm:t>
    </dgm:pt>
    <dgm:pt modelId="{86FAAFB0-F059-43C1-A05D-7A0178FAEACA}" type="pres">
      <dgm:prSet presAssocID="{0CC7FAC3-8C0C-450D-99E6-6838135F6CBF}" presName="linNode" presStyleCnt="0"/>
      <dgm:spPr/>
    </dgm:pt>
    <dgm:pt modelId="{E4F38229-C880-48B2-8B43-F1BDD55E0F2B}" type="pres">
      <dgm:prSet presAssocID="{0CC7FAC3-8C0C-450D-99E6-6838135F6CBF}" presName="parentText" presStyleLbl="node1" presStyleIdx="0" presStyleCnt="3" custScaleX="73162">
        <dgm:presLayoutVars>
          <dgm:chMax val="1"/>
          <dgm:bulletEnabled val="1"/>
        </dgm:presLayoutVars>
      </dgm:prSet>
      <dgm:spPr/>
      <dgm:t>
        <a:bodyPr/>
        <a:lstStyle/>
        <a:p>
          <a:endParaRPr lang="en-US"/>
        </a:p>
      </dgm:t>
    </dgm:pt>
    <dgm:pt modelId="{592667BA-F8E1-43ED-AF29-7E400064F522}" type="pres">
      <dgm:prSet presAssocID="{0CC7FAC3-8C0C-450D-99E6-6838135F6CBF}" presName="descendantText" presStyleLbl="alignAccFollowNode1" presStyleIdx="0" presStyleCnt="3" custScaleX="115209">
        <dgm:presLayoutVars>
          <dgm:bulletEnabled val="1"/>
        </dgm:presLayoutVars>
      </dgm:prSet>
      <dgm:spPr/>
      <dgm:t>
        <a:bodyPr/>
        <a:lstStyle/>
        <a:p>
          <a:endParaRPr lang="en-US"/>
        </a:p>
      </dgm:t>
    </dgm:pt>
    <dgm:pt modelId="{08FE62B5-E612-41E2-8D5C-571C6296A233}" type="pres">
      <dgm:prSet presAssocID="{FBE557B4-8707-46DF-BA14-0C5436712FFF}" presName="sp" presStyleCnt="0"/>
      <dgm:spPr/>
    </dgm:pt>
    <dgm:pt modelId="{50BDD2E2-F318-428D-B308-34572562A385}" type="pres">
      <dgm:prSet presAssocID="{FD8C76BB-06BE-4646-9744-5FE164FE9F9A}" presName="linNode" presStyleCnt="0"/>
      <dgm:spPr/>
    </dgm:pt>
    <dgm:pt modelId="{D1D83458-97AD-477E-BD1F-2978325371F0}" type="pres">
      <dgm:prSet presAssocID="{FD8C76BB-06BE-4646-9744-5FE164FE9F9A}" presName="parentText" presStyleLbl="node1" presStyleIdx="1" presStyleCnt="3" custScaleX="73162">
        <dgm:presLayoutVars>
          <dgm:chMax val="1"/>
          <dgm:bulletEnabled val="1"/>
        </dgm:presLayoutVars>
      </dgm:prSet>
      <dgm:spPr/>
      <dgm:t>
        <a:bodyPr/>
        <a:lstStyle/>
        <a:p>
          <a:endParaRPr lang="en-US"/>
        </a:p>
      </dgm:t>
    </dgm:pt>
    <dgm:pt modelId="{84D2606E-82B2-49D3-A07D-6B7E2A1F5537}" type="pres">
      <dgm:prSet presAssocID="{FD8C76BB-06BE-4646-9744-5FE164FE9F9A}" presName="descendantText" presStyleLbl="alignAccFollowNode1" presStyleIdx="1" presStyleCnt="3" custScaleX="115209" custLinFactNeighborX="0" custLinFactNeighborY="-3323">
        <dgm:presLayoutVars>
          <dgm:bulletEnabled val="1"/>
        </dgm:presLayoutVars>
      </dgm:prSet>
      <dgm:spPr/>
      <dgm:t>
        <a:bodyPr/>
        <a:lstStyle/>
        <a:p>
          <a:endParaRPr lang="en-US"/>
        </a:p>
      </dgm:t>
    </dgm:pt>
    <dgm:pt modelId="{7196E0B3-15BB-4200-87E3-2B63BE244187}" type="pres">
      <dgm:prSet presAssocID="{50E13D8E-357E-4D29-8BCE-824CDD667CD1}" presName="sp" presStyleCnt="0"/>
      <dgm:spPr/>
    </dgm:pt>
    <dgm:pt modelId="{5CAA37B9-EE9A-4770-9B22-4B631FCA21C7}" type="pres">
      <dgm:prSet presAssocID="{8F54BEE3-7D83-45DA-A9BA-041BCAF7FA84}" presName="linNode" presStyleCnt="0"/>
      <dgm:spPr/>
    </dgm:pt>
    <dgm:pt modelId="{251616B0-5223-4EA6-AE60-991046BBBA53}" type="pres">
      <dgm:prSet presAssocID="{8F54BEE3-7D83-45DA-A9BA-041BCAF7FA84}" presName="parentText" presStyleLbl="node1" presStyleIdx="2" presStyleCnt="3" custScaleX="73162">
        <dgm:presLayoutVars>
          <dgm:chMax val="1"/>
          <dgm:bulletEnabled val="1"/>
        </dgm:presLayoutVars>
      </dgm:prSet>
      <dgm:spPr/>
      <dgm:t>
        <a:bodyPr/>
        <a:lstStyle/>
        <a:p>
          <a:endParaRPr lang="en-US"/>
        </a:p>
      </dgm:t>
    </dgm:pt>
    <dgm:pt modelId="{A4119029-280B-4291-A637-F77F2255EBB5}" type="pres">
      <dgm:prSet presAssocID="{8F54BEE3-7D83-45DA-A9BA-041BCAF7FA84}" presName="descendantText" presStyleLbl="alignAccFollowNode1" presStyleIdx="2" presStyleCnt="3" custScaleX="115209">
        <dgm:presLayoutVars>
          <dgm:bulletEnabled val="1"/>
        </dgm:presLayoutVars>
      </dgm:prSet>
      <dgm:spPr/>
      <dgm:t>
        <a:bodyPr/>
        <a:lstStyle/>
        <a:p>
          <a:endParaRPr lang="en-US"/>
        </a:p>
      </dgm:t>
    </dgm:pt>
  </dgm:ptLst>
  <dgm:cxnLst>
    <dgm:cxn modelId="{8B45C497-CC14-4D0E-B875-87B51D1C778F}" srcId="{0CC7FAC3-8C0C-450D-99E6-6838135F6CBF}" destId="{8EF1E9C3-C973-4522-B8F1-FA9D10C14060}" srcOrd="0" destOrd="0" parTransId="{6C419534-0A99-4E6D-A6A1-E787A5B7D8FE}" sibTransId="{F0F88291-552D-46D1-8809-7897CCAC7364}"/>
    <dgm:cxn modelId="{2AA2FBD0-FE33-464A-BFD4-3B5A84BEBED0}" type="presOf" srcId="{2137531F-BDD1-4942-83AA-75CA7034C78E}" destId="{84D2606E-82B2-49D3-A07D-6B7E2A1F5537}" srcOrd="0" destOrd="1" presId="urn:microsoft.com/office/officeart/2005/8/layout/vList5"/>
    <dgm:cxn modelId="{4F604951-C377-441E-B1FE-B5A8D285D47E}" srcId="{8F54BEE3-7D83-45DA-A9BA-041BCAF7FA84}" destId="{156C783E-B031-4657-86FD-BA8F912B8E04}" srcOrd="1" destOrd="0" parTransId="{66B756D5-CC96-4C18-BFE9-D850B4248AE2}" sibTransId="{68050E72-FE36-407D-86AB-846C4C1AAF84}"/>
    <dgm:cxn modelId="{0A98C17A-2CC3-4AF0-8DF6-09F54D8D9FE3}" srcId="{FD8C76BB-06BE-4646-9744-5FE164FE9F9A}" destId="{2137531F-BDD1-4942-83AA-75CA7034C78E}" srcOrd="1" destOrd="0" parTransId="{22D2F2C8-9920-4067-9052-5F2B251BB0EA}" sibTransId="{8F8DB92A-AB96-4818-832D-E8C1B1AFDF69}"/>
    <dgm:cxn modelId="{171294AE-A8E5-42A7-87A8-8567A05F1743}" type="presOf" srcId="{156C783E-B031-4657-86FD-BA8F912B8E04}" destId="{A4119029-280B-4291-A637-F77F2255EBB5}" srcOrd="0" destOrd="1" presId="urn:microsoft.com/office/officeart/2005/8/layout/vList5"/>
    <dgm:cxn modelId="{3F0E2A22-3AFD-49DC-A620-11D3C3940CB5}" type="presOf" srcId="{0CC7FAC3-8C0C-450D-99E6-6838135F6CBF}" destId="{E4F38229-C880-48B2-8B43-F1BDD55E0F2B}" srcOrd="0" destOrd="0" presId="urn:microsoft.com/office/officeart/2005/8/layout/vList5"/>
    <dgm:cxn modelId="{C4975008-9807-46A5-874C-D6CB6E81A6BB}" type="presOf" srcId="{71A555C4-8C54-4B3C-A007-CE423EA8A8DB}" destId="{592667BA-F8E1-43ED-AF29-7E400064F522}" srcOrd="0" destOrd="1" presId="urn:microsoft.com/office/officeart/2005/8/layout/vList5"/>
    <dgm:cxn modelId="{3099DEBA-D750-46EE-984B-D9B93C380CC6}" srcId="{460DEF01-E716-486B-B667-BF728D65C46C}" destId="{0CC7FAC3-8C0C-450D-99E6-6838135F6CBF}" srcOrd="0" destOrd="0" parTransId="{0A534213-C3A6-44D5-A69F-05202512D5A4}" sibTransId="{FBE557B4-8707-46DF-BA14-0C5436712FFF}"/>
    <dgm:cxn modelId="{9433F708-3DE5-4DFF-AFB9-F6C67CB5024A}" type="presOf" srcId="{FD8C76BB-06BE-4646-9744-5FE164FE9F9A}" destId="{D1D83458-97AD-477E-BD1F-2978325371F0}" srcOrd="0" destOrd="0" presId="urn:microsoft.com/office/officeart/2005/8/layout/vList5"/>
    <dgm:cxn modelId="{7A44A97A-E1CF-4E80-9F89-EF487572C060}" type="presOf" srcId="{BC0DE6DE-A5AA-4037-8EBF-B2030BBA1635}" destId="{A4119029-280B-4291-A637-F77F2255EBB5}" srcOrd="0" destOrd="0" presId="urn:microsoft.com/office/officeart/2005/8/layout/vList5"/>
    <dgm:cxn modelId="{F18D97BA-52FA-4CF5-81E2-3340366341FB}" srcId="{460DEF01-E716-486B-B667-BF728D65C46C}" destId="{FD8C76BB-06BE-4646-9744-5FE164FE9F9A}" srcOrd="1" destOrd="0" parTransId="{B6A0131E-655B-417E-B51A-BE1EB4174300}" sibTransId="{50E13D8E-357E-4D29-8BCE-824CDD667CD1}"/>
    <dgm:cxn modelId="{6CC8F7B2-37F0-4AB5-ACF7-29D48C3BFA9B}" srcId="{8F54BEE3-7D83-45DA-A9BA-041BCAF7FA84}" destId="{D2782D9E-0639-4A2A-9437-B5D1492EE285}" srcOrd="2" destOrd="0" parTransId="{9A6727C6-8256-45C8-88D3-55CE57C397F3}" sibTransId="{22D0752C-148D-4A57-A0D8-C6C0530E12F3}"/>
    <dgm:cxn modelId="{198CAA7E-AE2E-490E-A27B-C48231ABBC28}" srcId="{0CC7FAC3-8C0C-450D-99E6-6838135F6CBF}" destId="{71A555C4-8C54-4B3C-A007-CE423EA8A8DB}" srcOrd="1" destOrd="0" parTransId="{2DB5D0C2-5067-407B-A27B-44D6CDA13A93}" sibTransId="{64FAEB81-B36D-4930-B396-353CF4E9AD04}"/>
    <dgm:cxn modelId="{F667B520-07E6-44D7-B19B-CD9D69A07FC7}" srcId="{FD8C76BB-06BE-4646-9744-5FE164FE9F9A}" destId="{DF632FE7-3FDE-46B0-AB49-78589CEB83A9}" srcOrd="0" destOrd="0" parTransId="{00D0A5C6-CB1B-4537-9174-41BD5F0018B7}" sibTransId="{C2D138BB-3BA6-4BBA-8DE0-B5DD87FFD7C2}"/>
    <dgm:cxn modelId="{B09C607D-2BA1-4320-8670-42C83D17EE90}" srcId="{8F54BEE3-7D83-45DA-A9BA-041BCAF7FA84}" destId="{BC0DE6DE-A5AA-4037-8EBF-B2030BBA1635}" srcOrd="0" destOrd="0" parTransId="{CB5C2A3C-98BD-4A0D-9DCE-9FC972617DCB}" sibTransId="{080BEC41-007D-4FFD-9351-6AF5A9C4FC8F}"/>
    <dgm:cxn modelId="{340B7C78-B9CB-4CD3-B405-BB7DE015389C}" type="presOf" srcId="{460DEF01-E716-486B-B667-BF728D65C46C}" destId="{AF540993-A17D-4F15-8132-090B0E0574AA}" srcOrd="0" destOrd="0" presId="urn:microsoft.com/office/officeart/2005/8/layout/vList5"/>
    <dgm:cxn modelId="{884537B1-3A49-492B-BDE5-C1F33C7AA7A7}" type="presOf" srcId="{D2782D9E-0639-4A2A-9437-B5D1492EE285}" destId="{A4119029-280B-4291-A637-F77F2255EBB5}" srcOrd="0" destOrd="2" presId="urn:microsoft.com/office/officeart/2005/8/layout/vList5"/>
    <dgm:cxn modelId="{B426146E-DE3F-43C1-9592-893A5DDD8EDB}" type="presOf" srcId="{DF632FE7-3FDE-46B0-AB49-78589CEB83A9}" destId="{84D2606E-82B2-49D3-A07D-6B7E2A1F5537}" srcOrd="0" destOrd="0" presId="urn:microsoft.com/office/officeart/2005/8/layout/vList5"/>
    <dgm:cxn modelId="{8B6E4306-4541-4DE1-BD3F-A160BE38234D}" type="presOf" srcId="{8EF1E9C3-C973-4522-B8F1-FA9D10C14060}" destId="{592667BA-F8E1-43ED-AF29-7E400064F522}" srcOrd="0" destOrd="0" presId="urn:microsoft.com/office/officeart/2005/8/layout/vList5"/>
    <dgm:cxn modelId="{8DF2BB0F-B2EF-4919-A437-A90380FA107E}" type="presOf" srcId="{8F54BEE3-7D83-45DA-A9BA-041BCAF7FA84}" destId="{251616B0-5223-4EA6-AE60-991046BBBA53}" srcOrd="0" destOrd="0" presId="urn:microsoft.com/office/officeart/2005/8/layout/vList5"/>
    <dgm:cxn modelId="{63A7C531-76E2-4593-81D9-CFCA648F7A6D}" srcId="{460DEF01-E716-486B-B667-BF728D65C46C}" destId="{8F54BEE3-7D83-45DA-A9BA-041BCAF7FA84}" srcOrd="2" destOrd="0" parTransId="{5F10F3C1-CD76-4D4B-8B54-26651876E9C5}" sibTransId="{00CEEDDB-6169-49E5-8F40-BF336378C272}"/>
    <dgm:cxn modelId="{B373D773-08F9-4B85-A485-05614A24CDDD}" type="presParOf" srcId="{AF540993-A17D-4F15-8132-090B0E0574AA}" destId="{86FAAFB0-F059-43C1-A05D-7A0178FAEACA}" srcOrd="0" destOrd="0" presId="urn:microsoft.com/office/officeart/2005/8/layout/vList5"/>
    <dgm:cxn modelId="{963BF41F-2896-4143-BFF7-6BE386782862}" type="presParOf" srcId="{86FAAFB0-F059-43C1-A05D-7A0178FAEACA}" destId="{E4F38229-C880-48B2-8B43-F1BDD55E0F2B}" srcOrd="0" destOrd="0" presId="urn:microsoft.com/office/officeart/2005/8/layout/vList5"/>
    <dgm:cxn modelId="{06FE025D-7711-4A3F-A66E-10709BCFFE3F}" type="presParOf" srcId="{86FAAFB0-F059-43C1-A05D-7A0178FAEACA}" destId="{592667BA-F8E1-43ED-AF29-7E400064F522}" srcOrd="1" destOrd="0" presId="urn:microsoft.com/office/officeart/2005/8/layout/vList5"/>
    <dgm:cxn modelId="{4AED30EF-C345-4AAC-9B53-2B78C23C793B}" type="presParOf" srcId="{AF540993-A17D-4F15-8132-090B0E0574AA}" destId="{08FE62B5-E612-41E2-8D5C-571C6296A233}" srcOrd="1" destOrd="0" presId="urn:microsoft.com/office/officeart/2005/8/layout/vList5"/>
    <dgm:cxn modelId="{E42A2B19-C861-4162-AF77-FE1DEC46FAD5}" type="presParOf" srcId="{AF540993-A17D-4F15-8132-090B0E0574AA}" destId="{50BDD2E2-F318-428D-B308-34572562A385}" srcOrd="2" destOrd="0" presId="urn:microsoft.com/office/officeart/2005/8/layout/vList5"/>
    <dgm:cxn modelId="{EEB9ED78-A904-4986-A043-F7BD85AFDB23}" type="presParOf" srcId="{50BDD2E2-F318-428D-B308-34572562A385}" destId="{D1D83458-97AD-477E-BD1F-2978325371F0}" srcOrd="0" destOrd="0" presId="urn:microsoft.com/office/officeart/2005/8/layout/vList5"/>
    <dgm:cxn modelId="{6F4FFC2B-4512-447A-A301-F4EBD039A45D}" type="presParOf" srcId="{50BDD2E2-F318-428D-B308-34572562A385}" destId="{84D2606E-82B2-49D3-A07D-6B7E2A1F5537}" srcOrd="1" destOrd="0" presId="urn:microsoft.com/office/officeart/2005/8/layout/vList5"/>
    <dgm:cxn modelId="{A7959B45-A8E5-4AE0-9F54-A3F47FCD40A2}" type="presParOf" srcId="{AF540993-A17D-4F15-8132-090B0E0574AA}" destId="{7196E0B3-15BB-4200-87E3-2B63BE244187}" srcOrd="3" destOrd="0" presId="urn:microsoft.com/office/officeart/2005/8/layout/vList5"/>
    <dgm:cxn modelId="{DC02CFC4-E8A2-40BB-A0F3-D1AA80678288}" type="presParOf" srcId="{AF540993-A17D-4F15-8132-090B0E0574AA}" destId="{5CAA37B9-EE9A-4770-9B22-4B631FCA21C7}" srcOrd="4" destOrd="0" presId="urn:microsoft.com/office/officeart/2005/8/layout/vList5"/>
    <dgm:cxn modelId="{7EF152B3-87BF-4A5F-B37C-05EFDCFC5308}" type="presParOf" srcId="{5CAA37B9-EE9A-4770-9B22-4B631FCA21C7}" destId="{251616B0-5223-4EA6-AE60-991046BBBA53}" srcOrd="0" destOrd="0" presId="urn:microsoft.com/office/officeart/2005/8/layout/vList5"/>
    <dgm:cxn modelId="{76E86ED3-3AB0-4483-BD82-2CA53AD55DE1}" type="presParOf" srcId="{5CAA37B9-EE9A-4770-9B22-4B631FCA21C7}" destId="{A4119029-280B-4291-A637-F77F2255EBB5}"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60DEF01-E716-486B-B667-BF728D65C46C}" type="doc">
      <dgm:prSet loTypeId="urn:microsoft.com/office/officeart/2005/8/layout/vList5" loCatId="list" qsTypeId="urn:microsoft.com/office/officeart/2005/8/quickstyle/simple1" qsCatId="simple" csTypeId="urn:microsoft.com/office/officeart/2005/8/colors/accent5_3" csCatId="accent5" phldr="1"/>
      <dgm:spPr/>
      <dgm:t>
        <a:bodyPr/>
        <a:lstStyle/>
        <a:p>
          <a:endParaRPr lang="en-US"/>
        </a:p>
      </dgm:t>
    </dgm:pt>
    <dgm:pt modelId="{0CC7FAC3-8C0C-450D-99E6-6838135F6CBF}">
      <dgm:prSet phldrT="[Text]" custT="1"/>
      <dgm:spPr/>
      <dgm:t>
        <a:bodyPr/>
        <a:lstStyle/>
        <a:p>
          <a:pPr algn="ctr"/>
          <a:r>
            <a:rPr kumimoji="0" lang="es-MX" sz="2000" b="1" u="none" strike="noStrike" cap="none" normalizeH="0" baseline="0" noProof="0" dirty="0">
              <a:ln>
                <a:noFill/>
              </a:ln>
              <a:solidFill>
                <a:schemeClr val="tx1"/>
              </a:solidFill>
              <a:effectLst/>
            </a:rPr>
            <a:t>Subvención Federal Suplementaria para la Oportunidad Educativa (FSEOG)</a:t>
          </a:r>
          <a:endParaRPr lang="es-MX" sz="2000" b="1" noProof="0" dirty="0">
            <a:solidFill>
              <a:schemeClr val="tx1"/>
            </a:solidFill>
          </a:endParaRPr>
        </a:p>
      </dgm:t>
    </dgm:pt>
    <dgm:pt modelId="{0A534213-C3A6-44D5-A69F-05202512D5A4}" type="parTrans" cxnId="{3099DEBA-D750-46EE-984B-D9B93C380CC6}">
      <dgm:prSet/>
      <dgm:spPr/>
      <dgm:t>
        <a:bodyPr/>
        <a:lstStyle/>
        <a:p>
          <a:endParaRPr lang="en-US" sz="2000" b="0">
            <a:solidFill>
              <a:schemeClr val="tx1"/>
            </a:solidFill>
          </a:endParaRPr>
        </a:p>
      </dgm:t>
    </dgm:pt>
    <dgm:pt modelId="{FBE557B4-8707-46DF-BA14-0C5436712FFF}" type="sibTrans" cxnId="{3099DEBA-D750-46EE-984B-D9B93C380CC6}">
      <dgm:prSet/>
      <dgm:spPr/>
      <dgm:t>
        <a:bodyPr/>
        <a:lstStyle/>
        <a:p>
          <a:endParaRPr lang="en-US" sz="2000" b="0">
            <a:solidFill>
              <a:schemeClr val="tx1"/>
            </a:solidFill>
          </a:endParaRPr>
        </a:p>
      </dgm:t>
    </dgm:pt>
    <dgm:pt modelId="{FD8C76BB-06BE-4646-9744-5FE164FE9F9A}">
      <dgm:prSet phldrT="[Text]" custT="1"/>
      <dgm:spPr/>
      <dgm:t>
        <a:bodyPr/>
        <a:lstStyle/>
        <a:p>
          <a:pPr algn="ctr"/>
          <a:r>
            <a:rPr lang="es-MX" sz="2000" b="1" noProof="0" dirty="0">
              <a:solidFill>
                <a:schemeClr val="tx1"/>
              </a:solidFill>
            </a:rPr>
            <a:t>Programa Federal de Trabajo-Estudio</a:t>
          </a:r>
        </a:p>
      </dgm:t>
    </dgm:pt>
    <dgm:pt modelId="{50E13D8E-357E-4D29-8BCE-824CDD667CD1}" type="sibTrans" cxnId="{F18D97BA-52FA-4CF5-81E2-3340366341FB}">
      <dgm:prSet/>
      <dgm:spPr/>
      <dgm:t>
        <a:bodyPr/>
        <a:lstStyle/>
        <a:p>
          <a:endParaRPr lang="en-US" sz="2000" b="0">
            <a:solidFill>
              <a:schemeClr val="tx1"/>
            </a:solidFill>
          </a:endParaRPr>
        </a:p>
      </dgm:t>
    </dgm:pt>
    <dgm:pt modelId="{B6A0131E-655B-417E-B51A-BE1EB4174300}" type="parTrans" cxnId="{F18D97BA-52FA-4CF5-81E2-3340366341FB}">
      <dgm:prSet/>
      <dgm:spPr/>
      <dgm:t>
        <a:bodyPr/>
        <a:lstStyle/>
        <a:p>
          <a:endParaRPr lang="en-US" sz="2000" b="0">
            <a:solidFill>
              <a:schemeClr val="tx1"/>
            </a:solidFill>
          </a:endParaRPr>
        </a:p>
      </dgm:t>
    </dgm:pt>
    <dgm:pt modelId="{EECDCF47-117F-40F2-8709-76B71B7CDF7C}">
      <dgm:prSet phldrT="[Text]" custT="1"/>
      <dgm:spPr/>
      <dgm:t>
        <a:bodyPr/>
        <a:lstStyle/>
        <a:p>
          <a:pPr algn="l">
            <a:buClr>
              <a:schemeClr val="accent1"/>
            </a:buClr>
          </a:pPr>
          <a:r>
            <a:rPr lang="es-MX" sz="2000" b="0" noProof="0" dirty="0">
              <a:solidFill>
                <a:schemeClr val="tx1"/>
              </a:solidFill>
            </a:rPr>
            <a:t>$100 - $4,000 para cualquier gasto del costo de asistir</a:t>
          </a:r>
        </a:p>
      </dgm:t>
    </dgm:pt>
    <dgm:pt modelId="{9715DE98-2DFD-486D-8A21-6D65E164F2E0}" type="parTrans" cxnId="{8681FABC-0E3F-4356-A7E6-288373CCD686}">
      <dgm:prSet/>
      <dgm:spPr/>
      <dgm:t>
        <a:bodyPr/>
        <a:lstStyle/>
        <a:p>
          <a:endParaRPr lang="en-US" sz="2000" b="0">
            <a:solidFill>
              <a:schemeClr val="tx1"/>
            </a:solidFill>
          </a:endParaRPr>
        </a:p>
      </dgm:t>
    </dgm:pt>
    <dgm:pt modelId="{A2AFA187-778A-489A-954F-1ACEF7E9707B}" type="sibTrans" cxnId="{8681FABC-0E3F-4356-A7E6-288373CCD686}">
      <dgm:prSet/>
      <dgm:spPr/>
      <dgm:t>
        <a:bodyPr/>
        <a:lstStyle/>
        <a:p>
          <a:endParaRPr lang="en-US" sz="2000" b="0">
            <a:solidFill>
              <a:schemeClr val="tx1"/>
            </a:solidFill>
          </a:endParaRPr>
        </a:p>
      </dgm:t>
    </dgm:pt>
    <dgm:pt modelId="{91E56644-DA16-43D4-B40C-076C48984972}">
      <dgm:prSet phldrT="[Text]" custT="1"/>
      <dgm:spPr/>
      <dgm:t>
        <a:bodyPr/>
        <a:lstStyle/>
        <a:p>
          <a:pPr algn="l">
            <a:buClr>
              <a:schemeClr val="accent1"/>
            </a:buClr>
          </a:pPr>
          <a:r>
            <a:rPr lang="es-MX" sz="2000" b="0" noProof="0" dirty="0">
              <a:solidFill>
                <a:schemeClr val="tx1"/>
              </a:solidFill>
            </a:rPr>
            <a:t>Las universidades determinan las cantidades y se pueden usar para cubrir cualquier gasto del costo de asistir</a:t>
          </a:r>
        </a:p>
      </dgm:t>
    </dgm:pt>
    <dgm:pt modelId="{FE3BB92B-D296-4784-9278-0D8A42700028}" type="parTrans" cxnId="{3104A346-5875-4FC6-825C-42B5CC888698}">
      <dgm:prSet/>
      <dgm:spPr/>
      <dgm:t>
        <a:bodyPr/>
        <a:lstStyle/>
        <a:p>
          <a:endParaRPr lang="en-US" sz="2000" b="0">
            <a:solidFill>
              <a:schemeClr val="tx1"/>
            </a:solidFill>
          </a:endParaRPr>
        </a:p>
      </dgm:t>
    </dgm:pt>
    <dgm:pt modelId="{919CB8B8-39AF-473D-8CCB-AE1B51586879}" type="sibTrans" cxnId="{3104A346-5875-4FC6-825C-42B5CC888698}">
      <dgm:prSet/>
      <dgm:spPr/>
      <dgm:t>
        <a:bodyPr/>
        <a:lstStyle/>
        <a:p>
          <a:endParaRPr lang="en-US" sz="2000" b="0">
            <a:solidFill>
              <a:schemeClr val="tx1"/>
            </a:solidFill>
          </a:endParaRPr>
        </a:p>
      </dgm:t>
    </dgm:pt>
    <dgm:pt modelId="{2E51EA64-4F8A-4A84-A523-45AD8CFD1780}">
      <dgm:prSet phldrT="[Text]" custT="1"/>
      <dgm:spPr/>
      <dgm:t>
        <a:bodyPr/>
        <a:lstStyle/>
        <a:p>
          <a:pPr algn="l">
            <a:buClr>
              <a:schemeClr val="accent1"/>
            </a:buClr>
          </a:pPr>
          <a:r>
            <a:rPr lang="es-MX" sz="2000" b="0" noProof="0" dirty="0">
              <a:solidFill>
                <a:schemeClr val="tx1"/>
              </a:solidFill>
            </a:rPr>
            <a:t>Para estudiantes con necesidad excepcional</a:t>
          </a:r>
        </a:p>
      </dgm:t>
    </dgm:pt>
    <dgm:pt modelId="{4AED6C6B-FD6A-408D-BDEE-F591C5489FC7}" type="parTrans" cxnId="{4B8A6E37-C822-4153-B780-363A8801780B}">
      <dgm:prSet/>
      <dgm:spPr/>
      <dgm:t>
        <a:bodyPr/>
        <a:lstStyle/>
        <a:p>
          <a:endParaRPr lang="es-MX"/>
        </a:p>
      </dgm:t>
    </dgm:pt>
    <dgm:pt modelId="{675630FD-6288-43CD-AA63-70E993929C02}" type="sibTrans" cxnId="{4B8A6E37-C822-4153-B780-363A8801780B}">
      <dgm:prSet/>
      <dgm:spPr/>
      <dgm:t>
        <a:bodyPr/>
        <a:lstStyle/>
        <a:p>
          <a:endParaRPr lang="es-MX"/>
        </a:p>
      </dgm:t>
    </dgm:pt>
    <dgm:pt modelId="{78105C8C-3C42-4971-8AC4-EB7A70971BC3}" type="pres">
      <dgm:prSet presAssocID="{460DEF01-E716-486B-B667-BF728D65C46C}" presName="Name0" presStyleCnt="0">
        <dgm:presLayoutVars>
          <dgm:dir/>
          <dgm:animLvl val="lvl"/>
          <dgm:resizeHandles val="exact"/>
        </dgm:presLayoutVars>
      </dgm:prSet>
      <dgm:spPr/>
      <dgm:t>
        <a:bodyPr/>
        <a:lstStyle/>
        <a:p>
          <a:endParaRPr lang="en-US"/>
        </a:p>
      </dgm:t>
    </dgm:pt>
    <dgm:pt modelId="{CE66126D-FB56-445A-819A-C9D93E12F206}" type="pres">
      <dgm:prSet presAssocID="{0CC7FAC3-8C0C-450D-99E6-6838135F6CBF}" presName="linNode" presStyleCnt="0"/>
      <dgm:spPr/>
    </dgm:pt>
    <dgm:pt modelId="{1C4A75E9-75CA-4C12-8203-51C917A79BD8}" type="pres">
      <dgm:prSet presAssocID="{0CC7FAC3-8C0C-450D-99E6-6838135F6CBF}" presName="parentText" presStyleLbl="node1" presStyleIdx="0" presStyleCnt="2">
        <dgm:presLayoutVars>
          <dgm:chMax val="1"/>
          <dgm:bulletEnabled val="1"/>
        </dgm:presLayoutVars>
      </dgm:prSet>
      <dgm:spPr/>
      <dgm:t>
        <a:bodyPr/>
        <a:lstStyle/>
        <a:p>
          <a:endParaRPr lang="en-US"/>
        </a:p>
      </dgm:t>
    </dgm:pt>
    <dgm:pt modelId="{F3CCB17D-00E5-4E0F-9A3B-9472FCAEC062}" type="pres">
      <dgm:prSet presAssocID="{0CC7FAC3-8C0C-450D-99E6-6838135F6CBF}" presName="descendantText" presStyleLbl="alignAccFollowNode1" presStyleIdx="0" presStyleCnt="2" custLinFactNeighborY="0">
        <dgm:presLayoutVars>
          <dgm:bulletEnabled val="1"/>
        </dgm:presLayoutVars>
      </dgm:prSet>
      <dgm:spPr/>
      <dgm:t>
        <a:bodyPr/>
        <a:lstStyle/>
        <a:p>
          <a:endParaRPr lang="en-US"/>
        </a:p>
      </dgm:t>
    </dgm:pt>
    <dgm:pt modelId="{CD77C07F-DE9A-4115-A051-735B108024CC}" type="pres">
      <dgm:prSet presAssocID="{FBE557B4-8707-46DF-BA14-0C5436712FFF}" presName="sp" presStyleCnt="0"/>
      <dgm:spPr/>
    </dgm:pt>
    <dgm:pt modelId="{A770BCF8-5876-4D96-BC67-47095B32C93E}" type="pres">
      <dgm:prSet presAssocID="{FD8C76BB-06BE-4646-9744-5FE164FE9F9A}" presName="linNode" presStyleCnt="0"/>
      <dgm:spPr/>
    </dgm:pt>
    <dgm:pt modelId="{EDADE476-96D6-4BA0-BC96-0C21B6ECC3F1}" type="pres">
      <dgm:prSet presAssocID="{FD8C76BB-06BE-4646-9744-5FE164FE9F9A}" presName="parentText" presStyleLbl="node1" presStyleIdx="1" presStyleCnt="2">
        <dgm:presLayoutVars>
          <dgm:chMax val="1"/>
          <dgm:bulletEnabled val="1"/>
        </dgm:presLayoutVars>
      </dgm:prSet>
      <dgm:spPr/>
      <dgm:t>
        <a:bodyPr/>
        <a:lstStyle/>
        <a:p>
          <a:endParaRPr lang="en-US"/>
        </a:p>
      </dgm:t>
    </dgm:pt>
    <dgm:pt modelId="{9FA6835B-7F24-40E1-8A1D-0034C6D8CFAF}" type="pres">
      <dgm:prSet presAssocID="{FD8C76BB-06BE-4646-9744-5FE164FE9F9A}" presName="descendantText" presStyleLbl="alignAccFollowNode1" presStyleIdx="1" presStyleCnt="2">
        <dgm:presLayoutVars>
          <dgm:bulletEnabled val="1"/>
        </dgm:presLayoutVars>
      </dgm:prSet>
      <dgm:spPr/>
      <dgm:t>
        <a:bodyPr/>
        <a:lstStyle/>
        <a:p>
          <a:endParaRPr lang="en-US"/>
        </a:p>
      </dgm:t>
    </dgm:pt>
  </dgm:ptLst>
  <dgm:cxnLst>
    <dgm:cxn modelId="{4B8A6E37-C822-4153-B780-363A8801780B}" srcId="{0CC7FAC3-8C0C-450D-99E6-6838135F6CBF}" destId="{2E51EA64-4F8A-4A84-A523-45AD8CFD1780}" srcOrd="1" destOrd="0" parTransId="{4AED6C6B-FD6A-408D-BDEE-F591C5489FC7}" sibTransId="{675630FD-6288-43CD-AA63-70E993929C02}"/>
    <dgm:cxn modelId="{E040694F-F530-488F-AFB8-88FF3C71AA63}" type="presOf" srcId="{FD8C76BB-06BE-4646-9744-5FE164FE9F9A}" destId="{EDADE476-96D6-4BA0-BC96-0C21B6ECC3F1}" srcOrd="0" destOrd="0" presId="urn:microsoft.com/office/officeart/2005/8/layout/vList5"/>
    <dgm:cxn modelId="{3099DEBA-D750-46EE-984B-D9B93C380CC6}" srcId="{460DEF01-E716-486B-B667-BF728D65C46C}" destId="{0CC7FAC3-8C0C-450D-99E6-6838135F6CBF}" srcOrd="0" destOrd="0" parTransId="{0A534213-C3A6-44D5-A69F-05202512D5A4}" sibTransId="{FBE557B4-8707-46DF-BA14-0C5436712FFF}"/>
    <dgm:cxn modelId="{3104A346-5875-4FC6-825C-42B5CC888698}" srcId="{FD8C76BB-06BE-4646-9744-5FE164FE9F9A}" destId="{91E56644-DA16-43D4-B40C-076C48984972}" srcOrd="0" destOrd="0" parTransId="{FE3BB92B-D296-4784-9278-0D8A42700028}" sibTransId="{919CB8B8-39AF-473D-8CCB-AE1B51586879}"/>
    <dgm:cxn modelId="{8FCD8C3E-CB9E-49C6-A3A2-465B405C41C2}" type="presOf" srcId="{0CC7FAC3-8C0C-450D-99E6-6838135F6CBF}" destId="{1C4A75E9-75CA-4C12-8203-51C917A79BD8}" srcOrd="0" destOrd="0" presId="urn:microsoft.com/office/officeart/2005/8/layout/vList5"/>
    <dgm:cxn modelId="{4E9F8A9E-BF3B-4EE6-98CC-5A7B1913E2CB}" type="presOf" srcId="{460DEF01-E716-486B-B667-BF728D65C46C}" destId="{78105C8C-3C42-4971-8AC4-EB7A70971BC3}" srcOrd="0" destOrd="0" presId="urn:microsoft.com/office/officeart/2005/8/layout/vList5"/>
    <dgm:cxn modelId="{3B06A26B-C73D-4468-AC05-80A922C99189}" type="presOf" srcId="{91E56644-DA16-43D4-B40C-076C48984972}" destId="{9FA6835B-7F24-40E1-8A1D-0034C6D8CFAF}" srcOrd="0" destOrd="0" presId="urn:microsoft.com/office/officeart/2005/8/layout/vList5"/>
    <dgm:cxn modelId="{F18D97BA-52FA-4CF5-81E2-3340366341FB}" srcId="{460DEF01-E716-486B-B667-BF728D65C46C}" destId="{FD8C76BB-06BE-4646-9744-5FE164FE9F9A}" srcOrd="1" destOrd="0" parTransId="{B6A0131E-655B-417E-B51A-BE1EB4174300}" sibTransId="{50E13D8E-357E-4D29-8BCE-824CDD667CD1}"/>
    <dgm:cxn modelId="{8681FABC-0E3F-4356-A7E6-288373CCD686}" srcId="{0CC7FAC3-8C0C-450D-99E6-6838135F6CBF}" destId="{EECDCF47-117F-40F2-8709-76B71B7CDF7C}" srcOrd="0" destOrd="0" parTransId="{9715DE98-2DFD-486D-8A21-6D65E164F2E0}" sibTransId="{A2AFA187-778A-489A-954F-1ACEF7E9707B}"/>
    <dgm:cxn modelId="{38FF7555-F810-4488-AC79-792B8507373E}" type="presOf" srcId="{EECDCF47-117F-40F2-8709-76B71B7CDF7C}" destId="{F3CCB17D-00E5-4E0F-9A3B-9472FCAEC062}" srcOrd="0" destOrd="0" presId="urn:microsoft.com/office/officeart/2005/8/layout/vList5"/>
    <dgm:cxn modelId="{B14435D4-D238-40E4-B539-7106FDF2A74E}" type="presOf" srcId="{2E51EA64-4F8A-4A84-A523-45AD8CFD1780}" destId="{F3CCB17D-00E5-4E0F-9A3B-9472FCAEC062}" srcOrd="0" destOrd="1" presId="urn:microsoft.com/office/officeart/2005/8/layout/vList5"/>
    <dgm:cxn modelId="{5781731E-8840-4562-A162-F7B5F5D6BA28}" type="presParOf" srcId="{78105C8C-3C42-4971-8AC4-EB7A70971BC3}" destId="{CE66126D-FB56-445A-819A-C9D93E12F206}" srcOrd="0" destOrd="0" presId="urn:microsoft.com/office/officeart/2005/8/layout/vList5"/>
    <dgm:cxn modelId="{48690B53-C29C-4748-A352-9349F4735CC5}" type="presParOf" srcId="{CE66126D-FB56-445A-819A-C9D93E12F206}" destId="{1C4A75E9-75CA-4C12-8203-51C917A79BD8}" srcOrd="0" destOrd="0" presId="urn:microsoft.com/office/officeart/2005/8/layout/vList5"/>
    <dgm:cxn modelId="{57EBE16F-867C-4116-85A8-72461F26C214}" type="presParOf" srcId="{CE66126D-FB56-445A-819A-C9D93E12F206}" destId="{F3CCB17D-00E5-4E0F-9A3B-9472FCAEC062}" srcOrd="1" destOrd="0" presId="urn:microsoft.com/office/officeart/2005/8/layout/vList5"/>
    <dgm:cxn modelId="{CB8094A5-DFCD-45CD-B374-B3C05E1017F4}" type="presParOf" srcId="{78105C8C-3C42-4971-8AC4-EB7A70971BC3}" destId="{CD77C07F-DE9A-4115-A051-735B108024CC}" srcOrd="1" destOrd="0" presId="urn:microsoft.com/office/officeart/2005/8/layout/vList5"/>
    <dgm:cxn modelId="{0EDDB502-F635-4308-B3FC-5184CAAC013B}" type="presParOf" srcId="{78105C8C-3C42-4971-8AC4-EB7A70971BC3}" destId="{A770BCF8-5876-4D96-BC67-47095B32C93E}" srcOrd="2" destOrd="0" presId="urn:microsoft.com/office/officeart/2005/8/layout/vList5"/>
    <dgm:cxn modelId="{7082A5B6-DE86-4AFC-AD21-605640CBE7DD}" type="presParOf" srcId="{A770BCF8-5876-4D96-BC67-47095B32C93E}" destId="{EDADE476-96D6-4BA0-BC96-0C21B6ECC3F1}" srcOrd="0" destOrd="0" presId="urn:microsoft.com/office/officeart/2005/8/layout/vList5"/>
    <dgm:cxn modelId="{332D4885-2B0A-4430-8C26-4976902A8692}" type="presParOf" srcId="{A770BCF8-5876-4D96-BC67-47095B32C93E}" destId="{9FA6835B-7F24-40E1-8A1D-0034C6D8CFAF}" srcOrd="1" destOrd="0" presId="urn:microsoft.com/office/officeart/2005/8/layout/vList5"/>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2F76706-E106-4D12-83D3-874C92A51BF4}"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4180123A-72D6-4670-97C2-E0C69A61FA16}">
      <dgm:prSet phldrT="[Text]" custT="1"/>
      <dgm:spPr/>
      <dgm:t>
        <a:bodyPr/>
        <a:lstStyle/>
        <a:p>
          <a:r>
            <a:rPr lang="es-MX" sz="2000" noProof="0" dirty="0">
              <a:solidFill>
                <a:schemeClr val="tx1"/>
              </a:solidFill>
            </a:rPr>
            <a:t>Prestamista</a:t>
          </a:r>
        </a:p>
      </dgm:t>
    </dgm:pt>
    <dgm:pt modelId="{F54326A2-C286-4B95-9134-372F022CAF8A}" type="parTrans" cxnId="{B2D113E2-34C8-4622-8951-EFA63DB0A407}">
      <dgm:prSet/>
      <dgm:spPr/>
      <dgm:t>
        <a:bodyPr/>
        <a:lstStyle/>
        <a:p>
          <a:endParaRPr lang="en-US" sz="2400">
            <a:solidFill>
              <a:schemeClr val="tx1"/>
            </a:solidFill>
          </a:endParaRPr>
        </a:p>
      </dgm:t>
    </dgm:pt>
    <dgm:pt modelId="{0639142D-F0F0-4FC2-952F-00A08168C429}" type="sibTrans" cxnId="{B2D113E2-34C8-4622-8951-EFA63DB0A407}">
      <dgm:prSet/>
      <dgm:spPr/>
      <dgm:t>
        <a:bodyPr/>
        <a:lstStyle/>
        <a:p>
          <a:endParaRPr lang="en-US" sz="2400">
            <a:solidFill>
              <a:schemeClr val="tx1"/>
            </a:solidFill>
          </a:endParaRPr>
        </a:p>
      </dgm:t>
    </dgm:pt>
    <dgm:pt modelId="{346BA8F6-38F5-4DF8-BCA8-F08E3BC3BDF8}">
      <dgm:prSet phldrT="[Text]" custT="1"/>
      <dgm:spPr/>
      <dgm:t>
        <a:bodyPr/>
        <a:lstStyle/>
        <a:p>
          <a:r>
            <a:rPr lang="es-MX" sz="2000" noProof="0" dirty="0">
              <a:solidFill>
                <a:schemeClr val="tx1"/>
              </a:solidFill>
            </a:rPr>
            <a:t>Tasa de Interés</a:t>
          </a:r>
        </a:p>
      </dgm:t>
    </dgm:pt>
    <dgm:pt modelId="{2E1DFB1D-DEB3-49E1-86CD-232AC56F3685}" type="sibTrans" cxnId="{7BD790D8-0008-467B-80DA-365A4BF81137}">
      <dgm:prSet/>
      <dgm:spPr/>
      <dgm:t>
        <a:bodyPr/>
        <a:lstStyle/>
        <a:p>
          <a:endParaRPr lang="en-US" sz="2400">
            <a:solidFill>
              <a:schemeClr val="tx1"/>
            </a:solidFill>
          </a:endParaRPr>
        </a:p>
      </dgm:t>
    </dgm:pt>
    <dgm:pt modelId="{864A9024-5154-4A08-8979-B087488CD195}" type="parTrans" cxnId="{7BD790D8-0008-467B-80DA-365A4BF81137}">
      <dgm:prSet/>
      <dgm:spPr/>
      <dgm:t>
        <a:bodyPr/>
        <a:lstStyle/>
        <a:p>
          <a:endParaRPr lang="en-US" sz="2400">
            <a:solidFill>
              <a:schemeClr val="tx1"/>
            </a:solidFill>
          </a:endParaRPr>
        </a:p>
      </dgm:t>
    </dgm:pt>
    <dgm:pt modelId="{1731F93E-E7CF-441B-BF26-E45A51085B5C}">
      <dgm:prSet phldrT="[Text]" custT="1"/>
      <dgm:spPr/>
      <dgm:t>
        <a:bodyPr/>
        <a:lstStyle/>
        <a:p>
          <a:r>
            <a:rPr lang="es-MX" sz="2000" noProof="0" dirty="0">
              <a:solidFill>
                <a:schemeClr val="tx1"/>
              </a:solidFill>
            </a:rPr>
            <a:t>Pago y Periodo de Gracia</a:t>
          </a:r>
        </a:p>
      </dgm:t>
    </dgm:pt>
    <dgm:pt modelId="{84233CBA-1A6E-4304-9578-E7A031B3A5BC}" type="sibTrans" cxnId="{7D787782-FC27-4594-9104-6E2D6B051848}">
      <dgm:prSet/>
      <dgm:spPr/>
      <dgm:t>
        <a:bodyPr/>
        <a:lstStyle/>
        <a:p>
          <a:endParaRPr lang="en-US" sz="2400">
            <a:solidFill>
              <a:schemeClr val="tx1"/>
            </a:solidFill>
          </a:endParaRPr>
        </a:p>
      </dgm:t>
    </dgm:pt>
    <dgm:pt modelId="{5E0F75AE-6E4E-4998-BD4C-35979CCF7EC2}" type="parTrans" cxnId="{7D787782-FC27-4594-9104-6E2D6B051848}">
      <dgm:prSet/>
      <dgm:spPr/>
      <dgm:t>
        <a:bodyPr/>
        <a:lstStyle/>
        <a:p>
          <a:endParaRPr lang="en-US" sz="2400">
            <a:solidFill>
              <a:schemeClr val="tx1"/>
            </a:solidFill>
          </a:endParaRPr>
        </a:p>
      </dgm:t>
    </dgm:pt>
    <dgm:pt modelId="{90669CBB-E482-480E-B407-C03671DE3835}">
      <dgm:prSet phldrT="[Text]" custT="1"/>
      <dgm:spPr/>
      <dgm:t>
        <a:bodyPr/>
        <a:lstStyle/>
        <a:p>
          <a:pPr>
            <a:buClr>
              <a:schemeClr val="accent1"/>
            </a:buClr>
          </a:pPr>
          <a:r>
            <a:rPr lang="es-MX" sz="2000" baseline="0" noProof="0" dirty="0">
              <a:solidFill>
                <a:schemeClr val="tx1"/>
              </a:solidFill>
            </a:rPr>
            <a:t>Debes saber de donde proviene el dinero </a:t>
          </a:r>
        </a:p>
      </dgm:t>
    </dgm:pt>
    <dgm:pt modelId="{C9D17159-F773-4753-AB78-855EF2379D3F}" type="parTrans" cxnId="{10768AC5-F78C-49F0-A4A8-D196170BA293}">
      <dgm:prSet/>
      <dgm:spPr/>
      <dgm:t>
        <a:bodyPr/>
        <a:lstStyle/>
        <a:p>
          <a:endParaRPr lang="en-US" sz="2400"/>
        </a:p>
      </dgm:t>
    </dgm:pt>
    <dgm:pt modelId="{5ABC253E-830D-4507-9D4F-A5895C075B91}" type="sibTrans" cxnId="{10768AC5-F78C-49F0-A4A8-D196170BA293}">
      <dgm:prSet/>
      <dgm:spPr/>
      <dgm:t>
        <a:bodyPr/>
        <a:lstStyle/>
        <a:p>
          <a:endParaRPr lang="en-US" sz="2400"/>
        </a:p>
      </dgm:t>
    </dgm:pt>
    <dgm:pt modelId="{BB36998F-8715-41A1-980A-7665FF7A70A4}">
      <dgm:prSet phldrT="[Text]" custT="1"/>
      <dgm:spPr/>
      <dgm:t>
        <a:bodyPr/>
        <a:lstStyle/>
        <a:p>
          <a:pPr>
            <a:buClr>
              <a:schemeClr val="accent1"/>
            </a:buClr>
          </a:pPr>
          <a:r>
            <a:rPr lang="es-MX" sz="2000" noProof="0" dirty="0">
              <a:solidFill>
                <a:schemeClr val="tx1"/>
              </a:solidFill>
            </a:rPr>
            <a:t>Debes saber la tasa de interés</a:t>
          </a:r>
        </a:p>
      </dgm:t>
    </dgm:pt>
    <dgm:pt modelId="{CF81A7AA-3239-4102-A614-3C3FBBCEEC60}" type="parTrans" cxnId="{21ABFCF4-B8EA-4F29-973D-7B06EE287357}">
      <dgm:prSet/>
      <dgm:spPr/>
      <dgm:t>
        <a:bodyPr/>
        <a:lstStyle/>
        <a:p>
          <a:endParaRPr lang="en-US"/>
        </a:p>
      </dgm:t>
    </dgm:pt>
    <dgm:pt modelId="{5216E308-ED5E-4648-9872-43844DDDF6AC}" type="sibTrans" cxnId="{21ABFCF4-B8EA-4F29-973D-7B06EE287357}">
      <dgm:prSet/>
      <dgm:spPr/>
      <dgm:t>
        <a:bodyPr/>
        <a:lstStyle/>
        <a:p>
          <a:endParaRPr lang="en-US"/>
        </a:p>
      </dgm:t>
    </dgm:pt>
    <dgm:pt modelId="{8AB773EE-294B-41D5-AD0D-633C487FB5C5}">
      <dgm:prSet phldrT="[Text]" custT="1"/>
      <dgm:spPr/>
      <dgm:t>
        <a:bodyPr/>
        <a:lstStyle/>
        <a:p>
          <a:pPr>
            <a:buClr>
              <a:schemeClr val="accent1"/>
            </a:buClr>
          </a:pPr>
          <a:r>
            <a:rPr lang="es-MX" sz="2000" noProof="0" dirty="0">
              <a:solidFill>
                <a:schemeClr val="tx1"/>
              </a:solidFill>
            </a:rPr>
            <a:t>¿Es tasa variable? ¿O es fija?</a:t>
          </a:r>
        </a:p>
      </dgm:t>
    </dgm:pt>
    <dgm:pt modelId="{A74E630E-77EC-4484-8092-B3C73FA23C52}" type="parTrans" cxnId="{943719DA-29C4-47FA-8824-96268B3EF161}">
      <dgm:prSet/>
      <dgm:spPr/>
      <dgm:t>
        <a:bodyPr/>
        <a:lstStyle/>
        <a:p>
          <a:endParaRPr lang="en-US"/>
        </a:p>
      </dgm:t>
    </dgm:pt>
    <dgm:pt modelId="{6492AA9E-F91D-467F-AEC1-3DAC23C9CEE8}" type="sibTrans" cxnId="{943719DA-29C4-47FA-8824-96268B3EF161}">
      <dgm:prSet/>
      <dgm:spPr/>
      <dgm:t>
        <a:bodyPr/>
        <a:lstStyle/>
        <a:p>
          <a:endParaRPr lang="en-US"/>
        </a:p>
      </dgm:t>
    </dgm:pt>
    <dgm:pt modelId="{EE836681-7AF1-49EC-91CE-7C30A33C3D79}">
      <dgm:prSet phldrT="[Text]" custT="1"/>
      <dgm:spPr/>
      <dgm:t>
        <a:bodyPr/>
        <a:lstStyle/>
        <a:p>
          <a:pPr>
            <a:buClr>
              <a:schemeClr val="accent1"/>
            </a:buClr>
          </a:pPr>
          <a:r>
            <a:rPr lang="es-MX" sz="2000" noProof="0" dirty="0">
              <a:solidFill>
                <a:schemeClr val="tx1"/>
              </a:solidFill>
            </a:rPr>
            <a:t>¿Cuándo debes empezar a pagar?</a:t>
          </a:r>
        </a:p>
      </dgm:t>
    </dgm:pt>
    <dgm:pt modelId="{27C04F02-FB04-4BDF-857F-D4233747C9DF}" type="parTrans" cxnId="{BE74A995-96BB-4F35-94AC-640FB76B51BC}">
      <dgm:prSet/>
      <dgm:spPr/>
      <dgm:t>
        <a:bodyPr/>
        <a:lstStyle/>
        <a:p>
          <a:endParaRPr lang="en-US"/>
        </a:p>
      </dgm:t>
    </dgm:pt>
    <dgm:pt modelId="{1D1554FC-3454-4ABF-8934-3B832E0656EB}" type="sibTrans" cxnId="{BE74A995-96BB-4F35-94AC-640FB76B51BC}">
      <dgm:prSet/>
      <dgm:spPr/>
      <dgm:t>
        <a:bodyPr/>
        <a:lstStyle/>
        <a:p>
          <a:endParaRPr lang="en-US"/>
        </a:p>
      </dgm:t>
    </dgm:pt>
    <dgm:pt modelId="{5FC13E01-55CA-4A74-9790-31B6BDC8054E}">
      <dgm:prSet phldrT="[Text]" custT="1"/>
      <dgm:spPr/>
      <dgm:t>
        <a:bodyPr/>
        <a:lstStyle/>
        <a:p>
          <a:pPr>
            <a:buClr>
              <a:schemeClr val="accent1"/>
            </a:buClr>
          </a:pPr>
          <a:r>
            <a:rPr lang="es-MX" sz="2000" noProof="0" dirty="0">
              <a:solidFill>
                <a:schemeClr val="tx1"/>
              </a:solidFill>
            </a:rPr>
            <a:t>¿Qué opciones de pago tienes?</a:t>
          </a:r>
        </a:p>
      </dgm:t>
    </dgm:pt>
    <dgm:pt modelId="{2EE60558-5330-4378-A396-F89F6625B882}" type="parTrans" cxnId="{67789770-AA45-4B52-AA6E-684AE3762D41}">
      <dgm:prSet/>
      <dgm:spPr/>
      <dgm:t>
        <a:bodyPr/>
        <a:lstStyle/>
        <a:p>
          <a:endParaRPr lang="en-US"/>
        </a:p>
      </dgm:t>
    </dgm:pt>
    <dgm:pt modelId="{95F02192-B780-4566-A471-BBC882955476}" type="sibTrans" cxnId="{67789770-AA45-4B52-AA6E-684AE3762D41}">
      <dgm:prSet/>
      <dgm:spPr/>
      <dgm:t>
        <a:bodyPr/>
        <a:lstStyle/>
        <a:p>
          <a:endParaRPr lang="en-US"/>
        </a:p>
      </dgm:t>
    </dgm:pt>
    <dgm:pt modelId="{4BB3F6ED-633A-4500-9E0F-EF765A5D7509}">
      <dgm:prSet phldrT="[Text]" custT="1"/>
      <dgm:spPr/>
      <dgm:t>
        <a:bodyPr/>
        <a:lstStyle/>
        <a:p>
          <a:pPr>
            <a:buClr>
              <a:schemeClr val="accent1"/>
            </a:buClr>
          </a:pPr>
          <a:r>
            <a:rPr lang="es-MX" sz="2000" baseline="0" noProof="0" dirty="0">
              <a:solidFill>
                <a:schemeClr val="tx1"/>
              </a:solidFill>
            </a:rPr>
            <a:t>Préstamos federales v. privados</a:t>
          </a:r>
        </a:p>
      </dgm:t>
    </dgm:pt>
    <dgm:pt modelId="{4EF16315-B40D-4E49-A0F5-6FE1989612EB}" type="parTrans" cxnId="{2C13FF23-4645-4A29-B59B-32B41A899872}">
      <dgm:prSet/>
      <dgm:spPr/>
      <dgm:t>
        <a:bodyPr/>
        <a:lstStyle/>
        <a:p>
          <a:endParaRPr lang="es-MX"/>
        </a:p>
      </dgm:t>
    </dgm:pt>
    <dgm:pt modelId="{25B2DEEC-6627-486C-9634-C1377D672998}" type="sibTrans" cxnId="{2C13FF23-4645-4A29-B59B-32B41A899872}">
      <dgm:prSet/>
      <dgm:spPr/>
      <dgm:t>
        <a:bodyPr/>
        <a:lstStyle/>
        <a:p>
          <a:endParaRPr lang="es-MX"/>
        </a:p>
      </dgm:t>
    </dgm:pt>
    <dgm:pt modelId="{1CF74D96-D2EA-40C7-BD44-62F861CFE8AF}">
      <dgm:prSet phldrT="[Text]" custT="1"/>
      <dgm:spPr/>
      <dgm:t>
        <a:bodyPr/>
        <a:lstStyle/>
        <a:p>
          <a:r>
            <a:rPr lang="es-MX" sz="2000" noProof="0" dirty="0">
              <a:solidFill>
                <a:schemeClr val="tx1"/>
              </a:solidFill>
            </a:rPr>
            <a:t>Con subsidio v. </a:t>
          </a:r>
          <a:br>
            <a:rPr lang="es-MX" sz="2000" noProof="0" dirty="0">
              <a:solidFill>
                <a:schemeClr val="tx1"/>
              </a:solidFill>
            </a:rPr>
          </a:br>
          <a:r>
            <a:rPr lang="es-MX" sz="2000" noProof="0" dirty="0">
              <a:solidFill>
                <a:schemeClr val="tx1"/>
              </a:solidFill>
            </a:rPr>
            <a:t>Sin subsidio</a:t>
          </a:r>
        </a:p>
      </dgm:t>
    </dgm:pt>
    <dgm:pt modelId="{69666B9A-3FFE-4A3F-997C-73A9A07EF192}" type="parTrans" cxnId="{9C4449A4-8032-407F-B655-7C4B90FB8F5C}">
      <dgm:prSet/>
      <dgm:spPr/>
      <dgm:t>
        <a:bodyPr/>
        <a:lstStyle/>
        <a:p>
          <a:endParaRPr lang="es-MX"/>
        </a:p>
      </dgm:t>
    </dgm:pt>
    <dgm:pt modelId="{81215F9A-48CB-4390-8613-4FABC4FFD455}" type="sibTrans" cxnId="{9C4449A4-8032-407F-B655-7C4B90FB8F5C}">
      <dgm:prSet/>
      <dgm:spPr/>
      <dgm:t>
        <a:bodyPr/>
        <a:lstStyle/>
        <a:p>
          <a:endParaRPr lang="es-MX"/>
        </a:p>
      </dgm:t>
    </dgm:pt>
    <dgm:pt modelId="{41702B4D-ECC1-488B-92D8-DF6544C46F2C}">
      <dgm:prSet phldrT="[Text]" custT="1"/>
      <dgm:spPr/>
      <dgm:t>
        <a:bodyPr/>
        <a:lstStyle/>
        <a:p>
          <a:pPr>
            <a:buClr>
              <a:schemeClr val="accent1"/>
            </a:buClr>
          </a:pPr>
          <a:r>
            <a:rPr lang="es-MX" sz="2000" baseline="0" noProof="0" dirty="0">
              <a:solidFill>
                <a:schemeClr val="tx1"/>
              </a:solidFill>
            </a:rPr>
            <a:t>Los préstamos con subsidio son preferibles</a:t>
          </a:r>
        </a:p>
      </dgm:t>
    </dgm:pt>
    <dgm:pt modelId="{4EA9EA75-122A-4318-A88C-BC1E298BFE9D}" type="parTrans" cxnId="{AB6173D5-6EE3-49EE-8B4E-7CDB2BE315EC}">
      <dgm:prSet/>
      <dgm:spPr/>
      <dgm:t>
        <a:bodyPr/>
        <a:lstStyle/>
        <a:p>
          <a:endParaRPr lang="en-US"/>
        </a:p>
      </dgm:t>
    </dgm:pt>
    <dgm:pt modelId="{0A588319-4A91-48D9-B127-D226474A885C}" type="sibTrans" cxnId="{AB6173D5-6EE3-49EE-8B4E-7CDB2BE315EC}">
      <dgm:prSet/>
      <dgm:spPr/>
      <dgm:t>
        <a:bodyPr/>
        <a:lstStyle/>
        <a:p>
          <a:endParaRPr lang="en-US"/>
        </a:p>
      </dgm:t>
    </dgm:pt>
    <dgm:pt modelId="{D4ECAC3E-4CC9-4A35-ACE1-99AB3F0D7DCE}">
      <dgm:prSet phldrT="[Text]" custT="1"/>
      <dgm:spPr/>
      <dgm:t>
        <a:bodyPr/>
        <a:lstStyle/>
        <a:p>
          <a:pPr>
            <a:buClr>
              <a:schemeClr val="accent1"/>
            </a:buClr>
          </a:pPr>
          <a:r>
            <a:rPr lang="es-MX" sz="2000" baseline="0" noProof="0" dirty="0">
              <a:solidFill>
                <a:schemeClr val="tx1"/>
              </a:solidFill>
            </a:rPr>
            <a:t>¿Cuándo se empieza a acumular el interés?</a:t>
          </a:r>
        </a:p>
      </dgm:t>
    </dgm:pt>
    <dgm:pt modelId="{BC5919FE-025E-483E-8A20-9F46DB6157C5}" type="parTrans" cxnId="{A3BB987D-FA89-498A-9287-6AB77F3B9F2F}">
      <dgm:prSet/>
      <dgm:spPr/>
      <dgm:t>
        <a:bodyPr/>
        <a:lstStyle/>
        <a:p>
          <a:endParaRPr lang="es-MX"/>
        </a:p>
      </dgm:t>
    </dgm:pt>
    <dgm:pt modelId="{1C186B68-7902-4325-977D-CB8776AD6E59}" type="sibTrans" cxnId="{A3BB987D-FA89-498A-9287-6AB77F3B9F2F}">
      <dgm:prSet/>
      <dgm:spPr/>
      <dgm:t>
        <a:bodyPr/>
        <a:lstStyle/>
        <a:p>
          <a:endParaRPr lang="es-MX"/>
        </a:p>
      </dgm:t>
    </dgm:pt>
    <dgm:pt modelId="{5B5937E5-F95C-41C3-9DD0-568D407BB98D}" type="pres">
      <dgm:prSet presAssocID="{C2F76706-E106-4D12-83D3-874C92A51BF4}" presName="Name0" presStyleCnt="0">
        <dgm:presLayoutVars>
          <dgm:dir/>
          <dgm:animLvl val="lvl"/>
          <dgm:resizeHandles val="exact"/>
        </dgm:presLayoutVars>
      </dgm:prSet>
      <dgm:spPr/>
      <dgm:t>
        <a:bodyPr/>
        <a:lstStyle/>
        <a:p>
          <a:endParaRPr lang="en-US"/>
        </a:p>
      </dgm:t>
    </dgm:pt>
    <dgm:pt modelId="{357A289B-E4E2-4801-AA23-77266F8655F3}" type="pres">
      <dgm:prSet presAssocID="{4180123A-72D6-4670-97C2-E0C69A61FA16}" presName="linNode" presStyleCnt="0"/>
      <dgm:spPr/>
    </dgm:pt>
    <dgm:pt modelId="{67188F6E-88B7-4BF6-B89F-34376A660591}" type="pres">
      <dgm:prSet presAssocID="{4180123A-72D6-4670-97C2-E0C69A61FA16}" presName="parentText" presStyleLbl="node1" presStyleIdx="0" presStyleCnt="4" custScaleX="77716">
        <dgm:presLayoutVars>
          <dgm:chMax val="1"/>
          <dgm:bulletEnabled val="1"/>
        </dgm:presLayoutVars>
      </dgm:prSet>
      <dgm:spPr/>
      <dgm:t>
        <a:bodyPr/>
        <a:lstStyle/>
        <a:p>
          <a:endParaRPr lang="en-US"/>
        </a:p>
      </dgm:t>
    </dgm:pt>
    <dgm:pt modelId="{ADA34086-2F44-4F65-88A1-5DB9B8983644}" type="pres">
      <dgm:prSet presAssocID="{4180123A-72D6-4670-97C2-E0C69A61FA16}" presName="descendantText" presStyleLbl="alignAccFollowNode1" presStyleIdx="0" presStyleCnt="4" custScaleX="112535">
        <dgm:presLayoutVars>
          <dgm:bulletEnabled val="1"/>
        </dgm:presLayoutVars>
      </dgm:prSet>
      <dgm:spPr/>
      <dgm:t>
        <a:bodyPr/>
        <a:lstStyle/>
        <a:p>
          <a:endParaRPr lang="en-US"/>
        </a:p>
      </dgm:t>
    </dgm:pt>
    <dgm:pt modelId="{BC48D28F-5EE6-4B2F-9A63-0EF4B5E22152}" type="pres">
      <dgm:prSet presAssocID="{0639142D-F0F0-4FC2-952F-00A08168C429}" presName="sp" presStyleCnt="0"/>
      <dgm:spPr/>
    </dgm:pt>
    <dgm:pt modelId="{512C58C0-99BA-4458-9883-F643327D511A}" type="pres">
      <dgm:prSet presAssocID="{346BA8F6-38F5-4DF8-BCA8-F08E3BC3BDF8}" presName="linNode" presStyleCnt="0"/>
      <dgm:spPr/>
    </dgm:pt>
    <dgm:pt modelId="{E5CE05CB-228E-47E3-A7BE-B10CA7A517D9}" type="pres">
      <dgm:prSet presAssocID="{346BA8F6-38F5-4DF8-BCA8-F08E3BC3BDF8}" presName="parentText" presStyleLbl="node1" presStyleIdx="1" presStyleCnt="4" custScaleX="77716">
        <dgm:presLayoutVars>
          <dgm:chMax val="1"/>
          <dgm:bulletEnabled val="1"/>
        </dgm:presLayoutVars>
      </dgm:prSet>
      <dgm:spPr/>
      <dgm:t>
        <a:bodyPr/>
        <a:lstStyle/>
        <a:p>
          <a:endParaRPr lang="en-US"/>
        </a:p>
      </dgm:t>
    </dgm:pt>
    <dgm:pt modelId="{107A5061-BD14-4A03-B86F-7E00A4ABF0A1}" type="pres">
      <dgm:prSet presAssocID="{346BA8F6-38F5-4DF8-BCA8-F08E3BC3BDF8}" presName="descendantText" presStyleLbl="alignAccFollowNode1" presStyleIdx="1" presStyleCnt="4" custScaleX="112535">
        <dgm:presLayoutVars>
          <dgm:bulletEnabled val="1"/>
        </dgm:presLayoutVars>
      </dgm:prSet>
      <dgm:spPr/>
      <dgm:t>
        <a:bodyPr/>
        <a:lstStyle/>
        <a:p>
          <a:endParaRPr lang="en-US"/>
        </a:p>
      </dgm:t>
    </dgm:pt>
    <dgm:pt modelId="{44259064-2132-423A-958D-716281061A03}" type="pres">
      <dgm:prSet presAssocID="{2E1DFB1D-DEB3-49E1-86CD-232AC56F3685}" presName="sp" presStyleCnt="0"/>
      <dgm:spPr/>
    </dgm:pt>
    <dgm:pt modelId="{68604414-9DC0-4AC4-BA6C-9A6DD800FB33}" type="pres">
      <dgm:prSet presAssocID="{1731F93E-E7CF-441B-BF26-E45A51085B5C}" presName="linNode" presStyleCnt="0"/>
      <dgm:spPr/>
    </dgm:pt>
    <dgm:pt modelId="{B9DAD60A-497E-48F4-A868-64987E500D86}" type="pres">
      <dgm:prSet presAssocID="{1731F93E-E7CF-441B-BF26-E45A51085B5C}" presName="parentText" presStyleLbl="node1" presStyleIdx="2" presStyleCnt="4" custScaleX="77716">
        <dgm:presLayoutVars>
          <dgm:chMax val="1"/>
          <dgm:bulletEnabled val="1"/>
        </dgm:presLayoutVars>
      </dgm:prSet>
      <dgm:spPr/>
      <dgm:t>
        <a:bodyPr/>
        <a:lstStyle/>
        <a:p>
          <a:endParaRPr lang="en-US"/>
        </a:p>
      </dgm:t>
    </dgm:pt>
    <dgm:pt modelId="{EE69961B-12C1-4E39-A329-11EAD800E165}" type="pres">
      <dgm:prSet presAssocID="{1731F93E-E7CF-441B-BF26-E45A51085B5C}" presName="descendantText" presStyleLbl="alignAccFollowNode1" presStyleIdx="2" presStyleCnt="4" custScaleX="112535">
        <dgm:presLayoutVars>
          <dgm:bulletEnabled val="1"/>
        </dgm:presLayoutVars>
      </dgm:prSet>
      <dgm:spPr/>
      <dgm:t>
        <a:bodyPr/>
        <a:lstStyle/>
        <a:p>
          <a:endParaRPr lang="en-US"/>
        </a:p>
      </dgm:t>
    </dgm:pt>
    <dgm:pt modelId="{0DE629DC-EE9A-451F-A009-0CFC4CDA7DB3}" type="pres">
      <dgm:prSet presAssocID="{84233CBA-1A6E-4304-9578-E7A031B3A5BC}" presName="sp" presStyleCnt="0"/>
      <dgm:spPr/>
    </dgm:pt>
    <dgm:pt modelId="{4CD3417B-2931-4E20-A245-DC6A556FF386}" type="pres">
      <dgm:prSet presAssocID="{1CF74D96-D2EA-40C7-BD44-62F861CFE8AF}" presName="linNode" presStyleCnt="0"/>
      <dgm:spPr/>
    </dgm:pt>
    <dgm:pt modelId="{B9256C63-3D31-4974-8BAE-E3E322E76F7E}" type="pres">
      <dgm:prSet presAssocID="{1CF74D96-D2EA-40C7-BD44-62F861CFE8AF}" presName="parentText" presStyleLbl="node1" presStyleIdx="3" presStyleCnt="4" custScaleX="77716">
        <dgm:presLayoutVars>
          <dgm:chMax val="1"/>
          <dgm:bulletEnabled val="1"/>
        </dgm:presLayoutVars>
      </dgm:prSet>
      <dgm:spPr/>
      <dgm:t>
        <a:bodyPr/>
        <a:lstStyle/>
        <a:p>
          <a:endParaRPr lang="en-US"/>
        </a:p>
      </dgm:t>
    </dgm:pt>
    <dgm:pt modelId="{564F3184-0AA6-4AE1-9D21-52F695F91F19}" type="pres">
      <dgm:prSet presAssocID="{1CF74D96-D2EA-40C7-BD44-62F861CFE8AF}" presName="descendantText" presStyleLbl="alignAccFollowNode1" presStyleIdx="3" presStyleCnt="4" custScaleX="112535">
        <dgm:presLayoutVars>
          <dgm:bulletEnabled val="1"/>
        </dgm:presLayoutVars>
      </dgm:prSet>
      <dgm:spPr/>
      <dgm:t>
        <a:bodyPr/>
        <a:lstStyle/>
        <a:p>
          <a:endParaRPr lang="en-US"/>
        </a:p>
      </dgm:t>
    </dgm:pt>
  </dgm:ptLst>
  <dgm:cxnLst>
    <dgm:cxn modelId="{9738F235-B94A-4D2E-85F3-A177CD45BA65}" type="presOf" srcId="{D4ECAC3E-4CC9-4A35-ACE1-99AB3F0D7DCE}" destId="{564F3184-0AA6-4AE1-9D21-52F695F91F19}" srcOrd="0" destOrd="1" presId="urn:microsoft.com/office/officeart/2005/8/layout/vList5"/>
    <dgm:cxn modelId="{7BD790D8-0008-467B-80DA-365A4BF81137}" srcId="{C2F76706-E106-4D12-83D3-874C92A51BF4}" destId="{346BA8F6-38F5-4DF8-BCA8-F08E3BC3BDF8}" srcOrd="1" destOrd="0" parTransId="{864A9024-5154-4A08-8979-B087488CD195}" sibTransId="{2E1DFB1D-DEB3-49E1-86CD-232AC56F3685}"/>
    <dgm:cxn modelId="{10768AC5-F78C-49F0-A4A8-D196170BA293}" srcId="{4180123A-72D6-4670-97C2-E0C69A61FA16}" destId="{90669CBB-E482-480E-B407-C03671DE3835}" srcOrd="0" destOrd="0" parTransId="{C9D17159-F773-4753-AB78-855EF2379D3F}" sibTransId="{5ABC253E-830D-4507-9D4F-A5895C075B91}"/>
    <dgm:cxn modelId="{F2E42826-172A-45AF-BAF8-70D3D183A32A}" type="presOf" srcId="{4BB3F6ED-633A-4500-9E0F-EF765A5D7509}" destId="{ADA34086-2F44-4F65-88A1-5DB9B8983644}" srcOrd="0" destOrd="1" presId="urn:microsoft.com/office/officeart/2005/8/layout/vList5"/>
    <dgm:cxn modelId="{FC6ED94D-EE0A-47DC-B46C-CA87484B90FB}" type="presOf" srcId="{8AB773EE-294B-41D5-AD0D-633C487FB5C5}" destId="{107A5061-BD14-4A03-B86F-7E00A4ABF0A1}" srcOrd="0" destOrd="1" presId="urn:microsoft.com/office/officeart/2005/8/layout/vList5"/>
    <dgm:cxn modelId="{AD137DED-CA7B-4F53-8CFA-13EED556ECB2}" type="presOf" srcId="{4180123A-72D6-4670-97C2-E0C69A61FA16}" destId="{67188F6E-88B7-4BF6-B89F-34376A660591}" srcOrd="0" destOrd="0" presId="urn:microsoft.com/office/officeart/2005/8/layout/vList5"/>
    <dgm:cxn modelId="{21ABFCF4-B8EA-4F29-973D-7B06EE287357}" srcId="{346BA8F6-38F5-4DF8-BCA8-F08E3BC3BDF8}" destId="{BB36998F-8715-41A1-980A-7665FF7A70A4}" srcOrd="0" destOrd="0" parTransId="{CF81A7AA-3239-4102-A614-3C3FBBCEEC60}" sibTransId="{5216E308-ED5E-4648-9872-43844DDDF6AC}"/>
    <dgm:cxn modelId="{AC96B402-C5A8-448E-9472-D6A0D64FF345}" type="presOf" srcId="{1CF74D96-D2EA-40C7-BD44-62F861CFE8AF}" destId="{B9256C63-3D31-4974-8BAE-E3E322E76F7E}" srcOrd="0" destOrd="0" presId="urn:microsoft.com/office/officeart/2005/8/layout/vList5"/>
    <dgm:cxn modelId="{B24FDB0E-1868-4FDD-98B6-5120C6E69383}" type="presOf" srcId="{C2F76706-E106-4D12-83D3-874C92A51BF4}" destId="{5B5937E5-F95C-41C3-9DD0-568D407BB98D}" srcOrd="0" destOrd="0" presId="urn:microsoft.com/office/officeart/2005/8/layout/vList5"/>
    <dgm:cxn modelId="{AB6173D5-6EE3-49EE-8B4E-7CDB2BE315EC}" srcId="{1CF74D96-D2EA-40C7-BD44-62F861CFE8AF}" destId="{41702B4D-ECC1-488B-92D8-DF6544C46F2C}" srcOrd="0" destOrd="0" parTransId="{4EA9EA75-122A-4318-A88C-BC1E298BFE9D}" sibTransId="{0A588319-4A91-48D9-B127-D226474A885C}"/>
    <dgm:cxn modelId="{493A0463-BAAA-4A0B-9D90-46E953FBFEA0}" type="presOf" srcId="{5FC13E01-55CA-4A74-9790-31B6BDC8054E}" destId="{EE69961B-12C1-4E39-A329-11EAD800E165}" srcOrd="0" destOrd="1" presId="urn:microsoft.com/office/officeart/2005/8/layout/vList5"/>
    <dgm:cxn modelId="{1920494F-46DA-4F31-B637-8D5BED5FEDB1}" type="presOf" srcId="{1731F93E-E7CF-441B-BF26-E45A51085B5C}" destId="{B9DAD60A-497E-48F4-A868-64987E500D86}" srcOrd="0" destOrd="0" presId="urn:microsoft.com/office/officeart/2005/8/layout/vList5"/>
    <dgm:cxn modelId="{7D787782-FC27-4594-9104-6E2D6B051848}" srcId="{C2F76706-E106-4D12-83D3-874C92A51BF4}" destId="{1731F93E-E7CF-441B-BF26-E45A51085B5C}" srcOrd="2" destOrd="0" parTransId="{5E0F75AE-6E4E-4998-BD4C-35979CCF7EC2}" sibTransId="{84233CBA-1A6E-4304-9578-E7A031B3A5BC}"/>
    <dgm:cxn modelId="{A8A280AC-528E-4E96-9FE2-13F1D982E3C1}" type="presOf" srcId="{BB36998F-8715-41A1-980A-7665FF7A70A4}" destId="{107A5061-BD14-4A03-B86F-7E00A4ABF0A1}" srcOrd="0" destOrd="0" presId="urn:microsoft.com/office/officeart/2005/8/layout/vList5"/>
    <dgm:cxn modelId="{173DB2A9-0686-4E11-93EE-3FCAEBDEDE67}" type="presOf" srcId="{41702B4D-ECC1-488B-92D8-DF6544C46F2C}" destId="{564F3184-0AA6-4AE1-9D21-52F695F91F19}" srcOrd="0" destOrd="0" presId="urn:microsoft.com/office/officeart/2005/8/layout/vList5"/>
    <dgm:cxn modelId="{30E63433-7467-4536-BCD9-3A29775815A1}" type="presOf" srcId="{EE836681-7AF1-49EC-91CE-7C30A33C3D79}" destId="{EE69961B-12C1-4E39-A329-11EAD800E165}" srcOrd="0" destOrd="0" presId="urn:microsoft.com/office/officeart/2005/8/layout/vList5"/>
    <dgm:cxn modelId="{9C4449A4-8032-407F-B655-7C4B90FB8F5C}" srcId="{C2F76706-E106-4D12-83D3-874C92A51BF4}" destId="{1CF74D96-D2EA-40C7-BD44-62F861CFE8AF}" srcOrd="3" destOrd="0" parTransId="{69666B9A-3FFE-4A3F-997C-73A9A07EF192}" sibTransId="{81215F9A-48CB-4390-8613-4FABC4FFD455}"/>
    <dgm:cxn modelId="{6305010F-F0CB-4E3E-AC5C-62160EEBD538}" type="presOf" srcId="{346BA8F6-38F5-4DF8-BCA8-F08E3BC3BDF8}" destId="{E5CE05CB-228E-47E3-A7BE-B10CA7A517D9}" srcOrd="0" destOrd="0" presId="urn:microsoft.com/office/officeart/2005/8/layout/vList5"/>
    <dgm:cxn modelId="{A3BB987D-FA89-498A-9287-6AB77F3B9F2F}" srcId="{1CF74D96-D2EA-40C7-BD44-62F861CFE8AF}" destId="{D4ECAC3E-4CC9-4A35-ACE1-99AB3F0D7DCE}" srcOrd="1" destOrd="0" parTransId="{BC5919FE-025E-483E-8A20-9F46DB6157C5}" sibTransId="{1C186B68-7902-4325-977D-CB8776AD6E59}"/>
    <dgm:cxn modelId="{2C13FF23-4645-4A29-B59B-32B41A899872}" srcId="{4180123A-72D6-4670-97C2-E0C69A61FA16}" destId="{4BB3F6ED-633A-4500-9E0F-EF765A5D7509}" srcOrd="1" destOrd="0" parTransId="{4EF16315-B40D-4E49-A0F5-6FE1989612EB}" sibTransId="{25B2DEEC-6627-486C-9634-C1377D672998}"/>
    <dgm:cxn modelId="{67789770-AA45-4B52-AA6E-684AE3762D41}" srcId="{1731F93E-E7CF-441B-BF26-E45A51085B5C}" destId="{5FC13E01-55CA-4A74-9790-31B6BDC8054E}" srcOrd="1" destOrd="0" parTransId="{2EE60558-5330-4378-A396-F89F6625B882}" sibTransId="{95F02192-B780-4566-A471-BBC882955476}"/>
    <dgm:cxn modelId="{943719DA-29C4-47FA-8824-96268B3EF161}" srcId="{346BA8F6-38F5-4DF8-BCA8-F08E3BC3BDF8}" destId="{8AB773EE-294B-41D5-AD0D-633C487FB5C5}" srcOrd="1" destOrd="0" parTransId="{A74E630E-77EC-4484-8092-B3C73FA23C52}" sibTransId="{6492AA9E-F91D-467F-AEC1-3DAC23C9CEE8}"/>
    <dgm:cxn modelId="{BE74A995-96BB-4F35-94AC-640FB76B51BC}" srcId="{1731F93E-E7CF-441B-BF26-E45A51085B5C}" destId="{EE836681-7AF1-49EC-91CE-7C30A33C3D79}" srcOrd="0" destOrd="0" parTransId="{27C04F02-FB04-4BDF-857F-D4233747C9DF}" sibTransId="{1D1554FC-3454-4ABF-8934-3B832E0656EB}"/>
    <dgm:cxn modelId="{B2D113E2-34C8-4622-8951-EFA63DB0A407}" srcId="{C2F76706-E106-4D12-83D3-874C92A51BF4}" destId="{4180123A-72D6-4670-97C2-E0C69A61FA16}" srcOrd="0" destOrd="0" parTransId="{F54326A2-C286-4B95-9134-372F022CAF8A}" sibTransId="{0639142D-F0F0-4FC2-952F-00A08168C429}"/>
    <dgm:cxn modelId="{345E870E-9CD8-41FB-A182-D5F6AF4A62D6}" type="presOf" srcId="{90669CBB-E482-480E-B407-C03671DE3835}" destId="{ADA34086-2F44-4F65-88A1-5DB9B8983644}" srcOrd="0" destOrd="0" presId="urn:microsoft.com/office/officeart/2005/8/layout/vList5"/>
    <dgm:cxn modelId="{DFE5DA20-94CF-4A66-8FFA-64E56E87F90F}" type="presParOf" srcId="{5B5937E5-F95C-41C3-9DD0-568D407BB98D}" destId="{357A289B-E4E2-4801-AA23-77266F8655F3}" srcOrd="0" destOrd="0" presId="urn:microsoft.com/office/officeart/2005/8/layout/vList5"/>
    <dgm:cxn modelId="{D39650C3-DA21-45BD-BC18-F19064B599B8}" type="presParOf" srcId="{357A289B-E4E2-4801-AA23-77266F8655F3}" destId="{67188F6E-88B7-4BF6-B89F-34376A660591}" srcOrd="0" destOrd="0" presId="urn:microsoft.com/office/officeart/2005/8/layout/vList5"/>
    <dgm:cxn modelId="{0C46E917-AEB7-4210-8424-08895C6858A8}" type="presParOf" srcId="{357A289B-E4E2-4801-AA23-77266F8655F3}" destId="{ADA34086-2F44-4F65-88A1-5DB9B8983644}" srcOrd="1" destOrd="0" presId="urn:microsoft.com/office/officeart/2005/8/layout/vList5"/>
    <dgm:cxn modelId="{4FFA20C4-06FA-4FB8-8D5E-2A58F7277DC9}" type="presParOf" srcId="{5B5937E5-F95C-41C3-9DD0-568D407BB98D}" destId="{BC48D28F-5EE6-4B2F-9A63-0EF4B5E22152}" srcOrd="1" destOrd="0" presId="urn:microsoft.com/office/officeart/2005/8/layout/vList5"/>
    <dgm:cxn modelId="{E9BCF877-4E69-49E2-81F9-B0A42B958CF6}" type="presParOf" srcId="{5B5937E5-F95C-41C3-9DD0-568D407BB98D}" destId="{512C58C0-99BA-4458-9883-F643327D511A}" srcOrd="2" destOrd="0" presId="urn:microsoft.com/office/officeart/2005/8/layout/vList5"/>
    <dgm:cxn modelId="{309E3CF0-E922-47FA-ACEE-3A867DEE30CD}" type="presParOf" srcId="{512C58C0-99BA-4458-9883-F643327D511A}" destId="{E5CE05CB-228E-47E3-A7BE-B10CA7A517D9}" srcOrd="0" destOrd="0" presId="urn:microsoft.com/office/officeart/2005/8/layout/vList5"/>
    <dgm:cxn modelId="{F0F28447-B107-426A-AA2F-1FD4F5DD49E0}" type="presParOf" srcId="{512C58C0-99BA-4458-9883-F643327D511A}" destId="{107A5061-BD14-4A03-B86F-7E00A4ABF0A1}" srcOrd="1" destOrd="0" presId="urn:microsoft.com/office/officeart/2005/8/layout/vList5"/>
    <dgm:cxn modelId="{99DBD64F-8B40-40D4-9FBE-596353EF5F13}" type="presParOf" srcId="{5B5937E5-F95C-41C3-9DD0-568D407BB98D}" destId="{44259064-2132-423A-958D-716281061A03}" srcOrd="3" destOrd="0" presId="urn:microsoft.com/office/officeart/2005/8/layout/vList5"/>
    <dgm:cxn modelId="{20E8BE9E-38E0-4E73-BBE6-BAA299B446A3}" type="presParOf" srcId="{5B5937E5-F95C-41C3-9DD0-568D407BB98D}" destId="{68604414-9DC0-4AC4-BA6C-9A6DD800FB33}" srcOrd="4" destOrd="0" presId="urn:microsoft.com/office/officeart/2005/8/layout/vList5"/>
    <dgm:cxn modelId="{C62EAC51-F16C-415E-BB2F-6E4E109B4FEC}" type="presParOf" srcId="{68604414-9DC0-4AC4-BA6C-9A6DD800FB33}" destId="{B9DAD60A-497E-48F4-A868-64987E500D86}" srcOrd="0" destOrd="0" presId="urn:microsoft.com/office/officeart/2005/8/layout/vList5"/>
    <dgm:cxn modelId="{856857ED-FE16-4F4A-BD8E-B554D3E1E112}" type="presParOf" srcId="{68604414-9DC0-4AC4-BA6C-9A6DD800FB33}" destId="{EE69961B-12C1-4E39-A329-11EAD800E165}" srcOrd="1" destOrd="0" presId="urn:microsoft.com/office/officeart/2005/8/layout/vList5"/>
    <dgm:cxn modelId="{7465807C-0469-4870-A842-66934F1E2D59}" type="presParOf" srcId="{5B5937E5-F95C-41C3-9DD0-568D407BB98D}" destId="{0DE629DC-EE9A-451F-A009-0CFC4CDA7DB3}" srcOrd="5" destOrd="0" presId="urn:microsoft.com/office/officeart/2005/8/layout/vList5"/>
    <dgm:cxn modelId="{4075A2AE-BBA9-4C6B-B674-79BB09B970E1}" type="presParOf" srcId="{5B5937E5-F95C-41C3-9DD0-568D407BB98D}" destId="{4CD3417B-2931-4E20-A245-DC6A556FF386}" srcOrd="6" destOrd="0" presId="urn:microsoft.com/office/officeart/2005/8/layout/vList5"/>
    <dgm:cxn modelId="{36737C8F-27F1-4425-8CED-4B393A95A299}" type="presParOf" srcId="{4CD3417B-2931-4E20-A245-DC6A556FF386}" destId="{B9256C63-3D31-4974-8BAE-E3E322E76F7E}" srcOrd="0" destOrd="0" presId="urn:microsoft.com/office/officeart/2005/8/layout/vList5"/>
    <dgm:cxn modelId="{81C9DA30-D0BB-40A1-9927-03D57B7E16E1}" type="presParOf" srcId="{4CD3417B-2931-4E20-A245-DC6A556FF386}" destId="{564F3184-0AA6-4AE1-9D21-52F695F91F19}"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ED837F3-4233-4032-8F0E-14E353278941}"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10E6E541-3E7C-4778-88B4-12875A1D799A}">
      <dgm:prSet phldrT="[Text]" custT="1"/>
      <dgm:spPr/>
      <dgm:t>
        <a:bodyPr/>
        <a:lstStyle/>
        <a:p>
          <a:r>
            <a:rPr lang="es-MX" sz="2400" b="1" noProof="0" dirty="0">
              <a:solidFill>
                <a:schemeClr val="tx1"/>
              </a:solidFill>
            </a:rPr>
            <a:t>Préstamo Directo</a:t>
          </a:r>
          <a:br>
            <a:rPr lang="es-MX" sz="2400" b="1" noProof="0" dirty="0">
              <a:solidFill>
                <a:schemeClr val="tx1"/>
              </a:solidFill>
            </a:rPr>
          </a:br>
          <a:r>
            <a:rPr lang="es-MX" sz="2400" b="1" noProof="0" dirty="0">
              <a:solidFill>
                <a:schemeClr val="tx1"/>
              </a:solidFill>
            </a:rPr>
            <a:t>Subsidiado</a:t>
          </a:r>
        </a:p>
      </dgm:t>
    </dgm:pt>
    <dgm:pt modelId="{65A5A5DA-E90B-468A-A9C5-BF95E881BB87}" type="parTrans" cxnId="{597EE12C-1C9E-4459-85A4-C1D6CF2F6844}">
      <dgm:prSet/>
      <dgm:spPr/>
      <dgm:t>
        <a:bodyPr/>
        <a:lstStyle/>
        <a:p>
          <a:endParaRPr lang="es-MX" noProof="0" dirty="0">
            <a:solidFill>
              <a:schemeClr val="tx1"/>
            </a:solidFill>
          </a:endParaRPr>
        </a:p>
      </dgm:t>
    </dgm:pt>
    <dgm:pt modelId="{E674BA0A-B6AD-4132-AE87-928F57B27BF0}" type="sibTrans" cxnId="{597EE12C-1C9E-4459-85A4-C1D6CF2F6844}">
      <dgm:prSet/>
      <dgm:spPr/>
      <dgm:t>
        <a:bodyPr/>
        <a:lstStyle/>
        <a:p>
          <a:endParaRPr lang="es-MX" noProof="0" dirty="0">
            <a:solidFill>
              <a:schemeClr val="tx1"/>
            </a:solidFill>
          </a:endParaRPr>
        </a:p>
      </dgm:t>
    </dgm:pt>
    <dgm:pt modelId="{31827C6B-5BD7-4FF3-BED4-9FFB4B3CCF5C}">
      <dgm:prSet phldrT="[Text]" custT="1"/>
      <dgm:spPr/>
      <dgm:t>
        <a:bodyPr/>
        <a:lstStyle/>
        <a:p>
          <a:pPr>
            <a:buClr>
              <a:schemeClr val="accent1"/>
            </a:buClr>
          </a:pPr>
          <a:r>
            <a:rPr lang="es-MX" sz="2000" noProof="0" dirty="0">
              <a:solidFill>
                <a:schemeClr val="tx1"/>
              </a:solidFill>
            </a:rPr>
            <a:t>Basado en necesidad económica</a:t>
          </a:r>
        </a:p>
      </dgm:t>
    </dgm:pt>
    <dgm:pt modelId="{71DD5A6D-4B74-476D-B8D0-CE7F39392A5F}" type="parTrans" cxnId="{0F8E9DC3-1D17-4F44-8197-AE35E9FDF359}">
      <dgm:prSet/>
      <dgm:spPr/>
      <dgm:t>
        <a:bodyPr/>
        <a:lstStyle/>
        <a:p>
          <a:endParaRPr lang="es-MX" noProof="0" dirty="0">
            <a:solidFill>
              <a:schemeClr val="tx1"/>
            </a:solidFill>
          </a:endParaRPr>
        </a:p>
      </dgm:t>
    </dgm:pt>
    <dgm:pt modelId="{8BB0C04F-D015-4205-9D52-4A177C978842}" type="sibTrans" cxnId="{0F8E9DC3-1D17-4F44-8197-AE35E9FDF359}">
      <dgm:prSet/>
      <dgm:spPr/>
      <dgm:t>
        <a:bodyPr/>
        <a:lstStyle/>
        <a:p>
          <a:endParaRPr lang="es-MX" noProof="0" dirty="0">
            <a:solidFill>
              <a:schemeClr val="tx1"/>
            </a:solidFill>
          </a:endParaRPr>
        </a:p>
      </dgm:t>
    </dgm:pt>
    <dgm:pt modelId="{FA864939-49D5-468F-8F72-D49AB72DFFC1}">
      <dgm:prSet phldrT="[Text]" custT="1"/>
      <dgm:spPr/>
      <dgm:t>
        <a:bodyPr/>
        <a:lstStyle/>
        <a:p>
          <a:r>
            <a:rPr lang="es-MX" sz="2400" b="1" noProof="0" dirty="0">
              <a:solidFill>
                <a:schemeClr val="tx1"/>
              </a:solidFill>
            </a:rPr>
            <a:t>Préstamo Directo</a:t>
          </a:r>
          <a:br>
            <a:rPr lang="es-MX" sz="2400" b="1" noProof="0" dirty="0">
              <a:solidFill>
                <a:schemeClr val="tx1"/>
              </a:solidFill>
            </a:rPr>
          </a:br>
          <a:r>
            <a:rPr lang="es-MX" sz="2400" b="1" noProof="0" dirty="0">
              <a:solidFill>
                <a:schemeClr val="tx1"/>
              </a:solidFill>
            </a:rPr>
            <a:t>Sin Subsidio</a:t>
          </a:r>
        </a:p>
      </dgm:t>
    </dgm:pt>
    <dgm:pt modelId="{344C1639-895E-4107-806E-822E64DD5B32}" type="parTrans" cxnId="{8DB279A2-DD91-47CD-82CD-B5CEF9453158}">
      <dgm:prSet/>
      <dgm:spPr/>
      <dgm:t>
        <a:bodyPr/>
        <a:lstStyle/>
        <a:p>
          <a:endParaRPr lang="es-MX" noProof="0" dirty="0">
            <a:solidFill>
              <a:schemeClr val="tx1"/>
            </a:solidFill>
          </a:endParaRPr>
        </a:p>
      </dgm:t>
    </dgm:pt>
    <dgm:pt modelId="{D0C37324-C93D-4F7B-9225-6EC4BBEB1002}" type="sibTrans" cxnId="{8DB279A2-DD91-47CD-82CD-B5CEF9453158}">
      <dgm:prSet/>
      <dgm:spPr/>
      <dgm:t>
        <a:bodyPr/>
        <a:lstStyle/>
        <a:p>
          <a:endParaRPr lang="es-MX" noProof="0" dirty="0">
            <a:solidFill>
              <a:schemeClr val="tx1"/>
            </a:solidFill>
          </a:endParaRPr>
        </a:p>
      </dgm:t>
    </dgm:pt>
    <dgm:pt modelId="{3B589CBD-93BC-4776-AEF9-8E6BF497C5FA}">
      <dgm:prSet phldrT="[Text]" custT="1"/>
      <dgm:spPr/>
      <dgm:t>
        <a:bodyPr/>
        <a:lstStyle/>
        <a:p>
          <a:pPr>
            <a:buClr>
              <a:schemeClr val="accent1"/>
            </a:buClr>
          </a:pPr>
          <a:r>
            <a:rPr lang="es-MX" sz="2000" noProof="0" dirty="0">
              <a:solidFill>
                <a:schemeClr val="tx1"/>
              </a:solidFill>
            </a:rPr>
            <a:t>No es basado en necesidad económica</a:t>
          </a:r>
        </a:p>
      </dgm:t>
    </dgm:pt>
    <dgm:pt modelId="{F199B5B8-0BBA-462B-9A31-C5DE957447C2}" type="parTrans" cxnId="{883D2955-3195-479A-9F9E-8F6B01C3375E}">
      <dgm:prSet/>
      <dgm:spPr/>
      <dgm:t>
        <a:bodyPr/>
        <a:lstStyle/>
        <a:p>
          <a:endParaRPr lang="es-MX" noProof="0" dirty="0">
            <a:solidFill>
              <a:schemeClr val="tx1"/>
            </a:solidFill>
          </a:endParaRPr>
        </a:p>
      </dgm:t>
    </dgm:pt>
    <dgm:pt modelId="{19808463-7887-4230-8D28-AFB46C14F2F2}" type="sibTrans" cxnId="{883D2955-3195-479A-9F9E-8F6B01C3375E}">
      <dgm:prSet/>
      <dgm:spPr/>
      <dgm:t>
        <a:bodyPr/>
        <a:lstStyle/>
        <a:p>
          <a:endParaRPr lang="es-MX" noProof="0" dirty="0">
            <a:solidFill>
              <a:schemeClr val="tx1"/>
            </a:solidFill>
          </a:endParaRPr>
        </a:p>
      </dgm:t>
    </dgm:pt>
    <dgm:pt modelId="{ECF3D6E7-4D75-4A33-885F-1F1D3DF66303}">
      <dgm:prSet phldrT="[Text]" custT="1"/>
      <dgm:spPr/>
      <dgm:t>
        <a:bodyPr/>
        <a:lstStyle/>
        <a:p>
          <a:pPr>
            <a:buClr>
              <a:schemeClr val="accent1"/>
            </a:buClr>
          </a:pPr>
          <a:r>
            <a:rPr lang="es-MX" sz="2000" noProof="0" dirty="0">
              <a:solidFill>
                <a:schemeClr val="tx1"/>
              </a:solidFill>
            </a:rPr>
            <a:t>Mientras el estudiante esté en la escuela por lo menos ½ tiempo</a:t>
          </a:r>
        </a:p>
      </dgm:t>
    </dgm:pt>
    <dgm:pt modelId="{1B0A1DA3-CCFC-47F8-B419-AAA06496B636}" type="parTrans" cxnId="{2EDCECF0-711E-4761-B306-5BC3D0F7B5A5}">
      <dgm:prSet/>
      <dgm:spPr/>
      <dgm:t>
        <a:bodyPr/>
        <a:lstStyle/>
        <a:p>
          <a:endParaRPr lang="es-MX" noProof="0" dirty="0">
            <a:solidFill>
              <a:schemeClr val="tx1"/>
            </a:solidFill>
          </a:endParaRPr>
        </a:p>
      </dgm:t>
    </dgm:pt>
    <dgm:pt modelId="{DDB882FA-4EDE-41E0-9162-CA44407D4A49}" type="sibTrans" cxnId="{2EDCECF0-711E-4761-B306-5BC3D0F7B5A5}">
      <dgm:prSet/>
      <dgm:spPr/>
      <dgm:t>
        <a:bodyPr/>
        <a:lstStyle/>
        <a:p>
          <a:endParaRPr lang="es-MX" noProof="0" dirty="0">
            <a:solidFill>
              <a:schemeClr val="tx1"/>
            </a:solidFill>
          </a:endParaRPr>
        </a:p>
      </dgm:t>
    </dgm:pt>
    <dgm:pt modelId="{4A049A75-AE29-42EA-8567-AB44E94598AC}">
      <dgm:prSet phldrT="[Text]" custT="1"/>
      <dgm:spPr/>
      <dgm:t>
        <a:bodyPr/>
        <a:lstStyle/>
        <a:p>
          <a:pPr>
            <a:buClr>
              <a:schemeClr val="accent1"/>
            </a:buClr>
          </a:pPr>
          <a:r>
            <a:rPr lang="es-MX" sz="2000" noProof="0" dirty="0">
              <a:solidFill>
                <a:schemeClr val="tx1"/>
              </a:solidFill>
            </a:rPr>
            <a:t>Durante periodos de gracia</a:t>
          </a:r>
        </a:p>
      </dgm:t>
    </dgm:pt>
    <dgm:pt modelId="{787463EC-CDC1-4420-8388-0982E4E82229}" type="parTrans" cxnId="{B11A33A8-4945-41D8-8940-FBBC1AA3C37F}">
      <dgm:prSet/>
      <dgm:spPr/>
      <dgm:t>
        <a:bodyPr/>
        <a:lstStyle/>
        <a:p>
          <a:endParaRPr lang="es-MX" noProof="0" dirty="0">
            <a:solidFill>
              <a:schemeClr val="tx1"/>
            </a:solidFill>
          </a:endParaRPr>
        </a:p>
      </dgm:t>
    </dgm:pt>
    <dgm:pt modelId="{2345E9D8-5EE4-47F7-BAD0-640072152E1D}" type="sibTrans" cxnId="{B11A33A8-4945-41D8-8940-FBBC1AA3C37F}">
      <dgm:prSet/>
      <dgm:spPr/>
      <dgm:t>
        <a:bodyPr/>
        <a:lstStyle/>
        <a:p>
          <a:endParaRPr lang="es-MX" noProof="0" dirty="0">
            <a:solidFill>
              <a:schemeClr val="tx1"/>
            </a:solidFill>
          </a:endParaRPr>
        </a:p>
      </dgm:t>
    </dgm:pt>
    <dgm:pt modelId="{60CDF732-9015-4D5C-96C4-9D873F2EE3EB}">
      <dgm:prSet phldrT="[Text]" custT="1"/>
      <dgm:spPr/>
      <dgm:t>
        <a:bodyPr/>
        <a:lstStyle/>
        <a:p>
          <a:pPr>
            <a:buClr>
              <a:schemeClr val="accent1"/>
            </a:buClr>
          </a:pPr>
          <a:r>
            <a:rPr lang="es-MX" sz="2000" noProof="0" dirty="0">
              <a:solidFill>
                <a:schemeClr val="tx1"/>
              </a:solidFill>
            </a:rPr>
            <a:t>Durante periodos de aplazamiento</a:t>
          </a:r>
        </a:p>
      </dgm:t>
    </dgm:pt>
    <dgm:pt modelId="{3D2C417D-EC39-40E4-86A3-6485767D326F}" type="parTrans" cxnId="{44F8356B-051E-46F8-920E-4BABB7823F79}">
      <dgm:prSet/>
      <dgm:spPr/>
      <dgm:t>
        <a:bodyPr/>
        <a:lstStyle/>
        <a:p>
          <a:endParaRPr lang="es-MX" noProof="0" dirty="0">
            <a:solidFill>
              <a:schemeClr val="tx1"/>
            </a:solidFill>
          </a:endParaRPr>
        </a:p>
      </dgm:t>
    </dgm:pt>
    <dgm:pt modelId="{7591346B-B337-4BFC-AF7D-1E6E793CAD23}" type="sibTrans" cxnId="{44F8356B-051E-46F8-920E-4BABB7823F79}">
      <dgm:prSet/>
      <dgm:spPr/>
      <dgm:t>
        <a:bodyPr/>
        <a:lstStyle/>
        <a:p>
          <a:endParaRPr lang="es-MX" noProof="0" dirty="0">
            <a:solidFill>
              <a:schemeClr val="tx1"/>
            </a:solidFill>
          </a:endParaRPr>
        </a:p>
      </dgm:t>
    </dgm:pt>
    <dgm:pt modelId="{FE43A305-4B92-4176-A17C-19548A4C47D9}">
      <dgm:prSet phldrT="[Text]" custT="1"/>
      <dgm:spPr/>
      <dgm:t>
        <a:bodyPr/>
        <a:lstStyle/>
        <a:p>
          <a:pPr>
            <a:buClr>
              <a:schemeClr val="accent1"/>
            </a:buClr>
          </a:pPr>
          <a:r>
            <a:rPr lang="es-MX" sz="2000" noProof="0" dirty="0">
              <a:solidFill>
                <a:schemeClr val="tx1"/>
              </a:solidFill>
            </a:rPr>
            <a:t>El estudiante siempre es responsable de pagar el interés</a:t>
          </a:r>
        </a:p>
      </dgm:t>
    </dgm:pt>
    <dgm:pt modelId="{E5AE29D4-75A0-4414-AD85-8A69CA67CBCF}" type="parTrans" cxnId="{9CDD6A5D-ACB9-4B09-B9D2-05C4F2CF59D8}">
      <dgm:prSet/>
      <dgm:spPr/>
      <dgm:t>
        <a:bodyPr/>
        <a:lstStyle/>
        <a:p>
          <a:endParaRPr lang="es-MX" noProof="0" dirty="0"/>
        </a:p>
      </dgm:t>
    </dgm:pt>
    <dgm:pt modelId="{CF486BE1-48AC-41A6-B877-9ACA4F80892E}" type="sibTrans" cxnId="{9CDD6A5D-ACB9-4B09-B9D2-05C4F2CF59D8}">
      <dgm:prSet/>
      <dgm:spPr/>
      <dgm:t>
        <a:bodyPr/>
        <a:lstStyle/>
        <a:p>
          <a:endParaRPr lang="es-MX" noProof="0" dirty="0"/>
        </a:p>
      </dgm:t>
    </dgm:pt>
    <dgm:pt modelId="{0135E8EE-3B86-42DF-B82B-A3F457A1C5A5}">
      <dgm:prSet phldrT="[Text]" custT="1"/>
      <dgm:spPr/>
      <dgm:t>
        <a:bodyPr/>
        <a:lstStyle/>
        <a:p>
          <a:pPr>
            <a:buClr>
              <a:schemeClr val="accent1"/>
            </a:buClr>
          </a:pPr>
          <a:r>
            <a:rPr lang="es-MX" sz="2000" noProof="0" dirty="0">
              <a:solidFill>
                <a:schemeClr val="tx1"/>
              </a:solidFill>
            </a:rPr>
            <a:t>El interés es pagado por el gobierno federal:</a:t>
          </a:r>
        </a:p>
      </dgm:t>
    </dgm:pt>
    <dgm:pt modelId="{147965E9-319D-48E8-8966-54F655865702}" type="sibTrans" cxnId="{18D08C64-3AE2-41E2-8BE4-4D268757AD07}">
      <dgm:prSet/>
      <dgm:spPr/>
      <dgm:t>
        <a:bodyPr/>
        <a:lstStyle/>
        <a:p>
          <a:endParaRPr lang="es-MX" noProof="0" dirty="0">
            <a:solidFill>
              <a:schemeClr val="tx1"/>
            </a:solidFill>
          </a:endParaRPr>
        </a:p>
      </dgm:t>
    </dgm:pt>
    <dgm:pt modelId="{EDB95715-E30E-47C2-8409-D960521450F7}" type="parTrans" cxnId="{18D08C64-3AE2-41E2-8BE4-4D268757AD07}">
      <dgm:prSet/>
      <dgm:spPr/>
      <dgm:t>
        <a:bodyPr/>
        <a:lstStyle/>
        <a:p>
          <a:endParaRPr lang="es-MX" noProof="0" dirty="0">
            <a:solidFill>
              <a:schemeClr val="tx1"/>
            </a:solidFill>
          </a:endParaRPr>
        </a:p>
      </dgm:t>
    </dgm:pt>
    <dgm:pt modelId="{2416D15A-3E66-4638-A9E4-B851A4A59E5A}" type="pres">
      <dgm:prSet presAssocID="{BED837F3-4233-4032-8F0E-14E353278941}" presName="Name0" presStyleCnt="0">
        <dgm:presLayoutVars>
          <dgm:dir/>
          <dgm:animLvl val="lvl"/>
          <dgm:resizeHandles val="exact"/>
        </dgm:presLayoutVars>
      </dgm:prSet>
      <dgm:spPr/>
      <dgm:t>
        <a:bodyPr/>
        <a:lstStyle/>
        <a:p>
          <a:endParaRPr lang="en-US"/>
        </a:p>
      </dgm:t>
    </dgm:pt>
    <dgm:pt modelId="{C107AA01-4B5C-4851-B72C-DE9125A48FF5}" type="pres">
      <dgm:prSet presAssocID="{10E6E541-3E7C-4778-88B4-12875A1D799A}" presName="composite" presStyleCnt="0"/>
      <dgm:spPr/>
    </dgm:pt>
    <dgm:pt modelId="{B2CB9C62-3862-4A4B-965A-2538DEEBF89E}" type="pres">
      <dgm:prSet presAssocID="{10E6E541-3E7C-4778-88B4-12875A1D799A}" presName="parTx" presStyleLbl="alignNode1" presStyleIdx="0" presStyleCnt="2">
        <dgm:presLayoutVars>
          <dgm:chMax val="0"/>
          <dgm:chPref val="0"/>
          <dgm:bulletEnabled val="1"/>
        </dgm:presLayoutVars>
      </dgm:prSet>
      <dgm:spPr/>
      <dgm:t>
        <a:bodyPr/>
        <a:lstStyle/>
        <a:p>
          <a:endParaRPr lang="en-US"/>
        </a:p>
      </dgm:t>
    </dgm:pt>
    <dgm:pt modelId="{D37B3D99-8D34-480A-B002-976E6F89A100}" type="pres">
      <dgm:prSet presAssocID="{10E6E541-3E7C-4778-88B4-12875A1D799A}" presName="desTx" presStyleLbl="alignAccFollowNode1" presStyleIdx="0" presStyleCnt="2">
        <dgm:presLayoutVars>
          <dgm:bulletEnabled val="1"/>
        </dgm:presLayoutVars>
      </dgm:prSet>
      <dgm:spPr/>
      <dgm:t>
        <a:bodyPr/>
        <a:lstStyle/>
        <a:p>
          <a:endParaRPr lang="en-US"/>
        </a:p>
      </dgm:t>
    </dgm:pt>
    <dgm:pt modelId="{4F5CCFE1-B549-499E-8C5F-2CF1CE3882C0}" type="pres">
      <dgm:prSet presAssocID="{E674BA0A-B6AD-4132-AE87-928F57B27BF0}" presName="space" presStyleCnt="0"/>
      <dgm:spPr/>
    </dgm:pt>
    <dgm:pt modelId="{7DFA5FD9-8996-49FC-939C-B076CA026602}" type="pres">
      <dgm:prSet presAssocID="{FA864939-49D5-468F-8F72-D49AB72DFFC1}" presName="composite" presStyleCnt="0"/>
      <dgm:spPr/>
    </dgm:pt>
    <dgm:pt modelId="{658AC197-1DF9-428B-B3B1-65A771E13453}" type="pres">
      <dgm:prSet presAssocID="{FA864939-49D5-468F-8F72-D49AB72DFFC1}" presName="parTx" presStyleLbl="alignNode1" presStyleIdx="1" presStyleCnt="2">
        <dgm:presLayoutVars>
          <dgm:chMax val="0"/>
          <dgm:chPref val="0"/>
          <dgm:bulletEnabled val="1"/>
        </dgm:presLayoutVars>
      </dgm:prSet>
      <dgm:spPr/>
      <dgm:t>
        <a:bodyPr/>
        <a:lstStyle/>
        <a:p>
          <a:endParaRPr lang="en-US"/>
        </a:p>
      </dgm:t>
    </dgm:pt>
    <dgm:pt modelId="{2CF5253D-A5A3-4F15-A1AF-D43A5EDCC36B}" type="pres">
      <dgm:prSet presAssocID="{FA864939-49D5-468F-8F72-D49AB72DFFC1}" presName="desTx" presStyleLbl="alignAccFollowNode1" presStyleIdx="1" presStyleCnt="2">
        <dgm:presLayoutVars>
          <dgm:bulletEnabled val="1"/>
        </dgm:presLayoutVars>
      </dgm:prSet>
      <dgm:spPr/>
      <dgm:t>
        <a:bodyPr/>
        <a:lstStyle/>
        <a:p>
          <a:endParaRPr lang="en-US"/>
        </a:p>
      </dgm:t>
    </dgm:pt>
  </dgm:ptLst>
  <dgm:cxnLst>
    <dgm:cxn modelId="{B11A33A8-4945-41D8-8940-FBBC1AA3C37F}" srcId="{0135E8EE-3B86-42DF-B82B-A3F457A1C5A5}" destId="{4A049A75-AE29-42EA-8567-AB44E94598AC}" srcOrd="1" destOrd="0" parTransId="{787463EC-CDC1-4420-8388-0982E4E82229}" sibTransId="{2345E9D8-5EE4-47F7-BAD0-640072152E1D}"/>
    <dgm:cxn modelId="{4DF59DFD-DAB1-48AF-9F64-1402A62C2E75}" type="presOf" srcId="{BED837F3-4233-4032-8F0E-14E353278941}" destId="{2416D15A-3E66-4638-A9E4-B851A4A59E5A}" srcOrd="0" destOrd="0" presId="urn:microsoft.com/office/officeart/2005/8/layout/hList1"/>
    <dgm:cxn modelId="{82C4CC74-5133-4911-A27F-FBC834875A37}" type="presOf" srcId="{ECF3D6E7-4D75-4A33-885F-1F1D3DF66303}" destId="{D37B3D99-8D34-480A-B002-976E6F89A100}" srcOrd="0" destOrd="2" presId="urn:microsoft.com/office/officeart/2005/8/layout/hList1"/>
    <dgm:cxn modelId="{C412F5EA-5BC6-4E7E-A828-46FA68B436FF}" type="presOf" srcId="{31827C6B-5BD7-4FF3-BED4-9FFB4B3CCF5C}" destId="{D37B3D99-8D34-480A-B002-976E6F89A100}" srcOrd="0" destOrd="0" presId="urn:microsoft.com/office/officeart/2005/8/layout/hList1"/>
    <dgm:cxn modelId="{65DA83D2-3541-4D86-87E5-66432E8DFE3A}" type="presOf" srcId="{10E6E541-3E7C-4778-88B4-12875A1D799A}" destId="{B2CB9C62-3862-4A4B-965A-2538DEEBF89E}" srcOrd="0" destOrd="0" presId="urn:microsoft.com/office/officeart/2005/8/layout/hList1"/>
    <dgm:cxn modelId="{0829D883-2AF9-46A2-8A40-2A150EBE4D87}" type="presOf" srcId="{0135E8EE-3B86-42DF-B82B-A3F457A1C5A5}" destId="{D37B3D99-8D34-480A-B002-976E6F89A100}" srcOrd="0" destOrd="1" presId="urn:microsoft.com/office/officeart/2005/8/layout/hList1"/>
    <dgm:cxn modelId="{9AC001DF-9A3F-4568-94BA-0F2E9A677A6D}" type="presOf" srcId="{4A049A75-AE29-42EA-8567-AB44E94598AC}" destId="{D37B3D99-8D34-480A-B002-976E6F89A100}" srcOrd="0" destOrd="3" presId="urn:microsoft.com/office/officeart/2005/8/layout/hList1"/>
    <dgm:cxn modelId="{44F8356B-051E-46F8-920E-4BABB7823F79}" srcId="{0135E8EE-3B86-42DF-B82B-A3F457A1C5A5}" destId="{60CDF732-9015-4D5C-96C4-9D873F2EE3EB}" srcOrd="2" destOrd="0" parTransId="{3D2C417D-EC39-40E4-86A3-6485767D326F}" sibTransId="{7591346B-B337-4BFC-AF7D-1E6E793CAD23}"/>
    <dgm:cxn modelId="{883D2955-3195-479A-9F9E-8F6B01C3375E}" srcId="{FA864939-49D5-468F-8F72-D49AB72DFFC1}" destId="{3B589CBD-93BC-4776-AEF9-8E6BF497C5FA}" srcOrd="0" destOrd="0" parTransId="{F199B5B8-0BBA-462B-9A31-C5DE957447C2}" sibTransId="{19808463-7887-4230-8D28-AFB46C14F2F2}"/>
    <dgm:cxn modelId="{8DB279A2-DD91-47CD-82CD-B5CEF9453158}" srcId="{BED837F3-4233-4032-8F0E-14E353278941}" destId="{FA864939-49D5-468F-8F72-D49AB72DFFC1}" srcOrd="1" destOrd="0" parTransId="{344C1639-895E-4107-806E-822E64DD5B32}" sibTransId="{D0C37324-C93D-4F7B-9225-6EC4BBEB1002}"/>
    <dgm:cxn modelId="{7AB12B4B-BF98-4896-ADAD-01D3CC5652A4}" type="presOf" srcId="{3B589CBD-93BC-4776-AEF9-8E6BF497C5FA}" destId="{2CF5253D-A5A3-4F15-A1AF-D43A5EDCC36B}" srcOrd="0" destOrd="0" presId="urn:microsoft.com/office/officeart/2005/8/layout/hList1"/>
    <dgm:cxn modelId="{2EDCECF0-711E-4761-B306-5BC3D0F7B5A5}" srcId="{0135E8EE-3B86-42DF-B82B-A3F457A1C5A5}" destId="{ECF3D6E7-4D75-4A33-885F-1F1D3DF66303}" srcOrd="0" destOrd="0" parTransId="{1B0A1DA3-CCFC-47F8-B419-AAA06496B636}" sibTransId="{DDB882FA-4EDE-41E0-9162-CA44407D4A49}"/>
    <dgm:cxn modelId="{140E33E9-E2E0-495D-BD02-C8679CA58D8A}" type="presOf" srcId="{60CDF732-9015-4D5C-96C4-9D873F2EE3EB}" destId="{D37B3D99-8D34-480A-B002-976E6F89A100}" srcOrd="0" destOrd="4" presId="urn:microsoft.com/office/officeart/2005/8/layout/hList1"/>
    <dgm:cxn modelId="{0F8E9DC3-1D17-4F44-8197-AE35E9FDF359}" srcId="{10E6E541-3E7C-4778-88B4-12875A1D799A}" destId="{31827C6B-5BD7-4FF3-BED4-9FFB4B3CCF5C}" srcOrd="0" destOrd="0" parTransId="{71DD5A6D-4B74-476D-B8D0-CE7F39392A5F}" sibTransId="{8BB0C04F-D015-4205-9D52-4A177C978842}"/>
    <dgm:cxn modelId="{18D08C64-3AE2-41E2-8BE4-4D268757AD07}" srcId="{10E6E541-3E7C-4778-88B4-12875A1D799A}" destId="{0135E8EE-3B86-42DF-B82B-A3F457A1C5A5}" srcOrd="1" destOrd="0" parTransId="{EDB95715-E30E-47C2-8409-D960521450F7}" sibTransId="{147965E9-319D-48E8-8966-54F655865702}"/>
    <dgm:cxn modelId="{597EE12C-1C9E-4459-85A4-C1D6CF2F6844}" srcId="{BED837F3-4233-4032-8F0E-14E353278941}" destId="{10E6E541-3E7C-4778-88B4-12875A1D799A}" srcOrd="0" destOrd="0" parTransId="{65A5A5DA-E90B-468A-A9C5-BF95E881BB87}" sibTransId="{E674BA0A-B6AD-4132-AE87-928F57B27BF0}"/>
    <dgm:cxn modelId="{E6AA26C1-B9C7-4DC2-A8E6-C017C5E63115}" type="presOf" srcId="{FA864939-49D5-468F-8F72-D49AB72DFFC1}" destId="{658AC197-1DF9-428B-B3B1-65A771E13453}" srcOrd="0" destOrd="0" presId="urn:microsoft.com/office/officeart/2005/8/layout/hList1"/>
    <dgm:cxn modelId="{9CDD6A5D-ACB9-4B09-B9D2-05C4F2CF59D8}" srcId="{FA864939-49D5-468F-8F72-D49AB72DFFC1}" destId="{FE43A305-4B92-4176-A17C-19548A4C47D9}" srcOrd="1" destOrd="0" parTransId="{E5AE29D4-75A0-4414-AD85-8A69CA67CBCF}" sibTransId="{CF486BE1-48AC-41A6-B877-9ACA4F80892E}"/>
    <dgm:cxn modelId="{715C6A66-5613-47B9-9791-65A51AFEB89E}" type="presOf" srcId="{FE43A305-4B92-4176-A17C-19548A4C47D9}" destId="{2CF5253D-A5A3-4F15-A1AF-D43A5EDCC36B}" srcOrd="0" destOrd="1" presId="urn:microsoft.com/office/officeart/2005/8/layout/hList1"/>
    <dgm:cxn modelId="{5A76E47D-976D-4C7C-88B4-15B1398FA331}" type="presParOf" srcId="{2416D15A-3E66-4638-A9E4-B851A4A59E5A}" destId="{C107AA01-4B5C-4851-B72C-DE9125A48FF5}" srcOrd="0" destOrd="0" presId="urn:microsoft.com/office/officeart/2005/8/layout/hList1"/>
    <dgm:cxn modelId="{78B440A0-D5B1-4A83-BDA9-CD49FDEAE284}" type="presParOf" srcId="{C107AA01-4B5C-4851-B72C-DE9125A48FF5}" destId="{B2CB9C62-3862-4A4B-965A-2538DEEBF89E}" srcOrd="0" destOrd="0" presId="urn:microsoft.com/office/officeart/2005/8/layout/hList1"/>
    <dgm:cxn modelId="{735058F7-AC76-49BA-9E90-B686F02DF917}" type="presParOf" srcId="{C107AA01-4B5C-4851-B72C-DE9125A48FF5}" destId="{D37B3D99-8D34-480A-B002-976E6F89A100}" srcOrd="1" destOrd="0" presId="urn:microsoft.com/office/officeart/2005/8/layout/hList1"/>
    <dgm:cxn modelId="{5ECB5F14-DD44-439C-83FF-C1C562100A3F}" type="presParOf" srcId="{2416D15A-3E66-4638-A9E4-B851A4A59E5A}" destId="{4F5CCFE1-B549-499E-8C5F-2CF1CE3882C0}" srcOrd="1" destOrd="0" presId="urn:microsoft.com/office/officeart/2005/8/layout/hList1"/>
    <dgm:cxn modelId="{161818FA-58A7-42DD-A350-DBD518EC1BE9}" type="presParOf" srcId="{2416D15A-3E66-4638-A9E4-B851A4A59E5A}" destId="{7DFA5FD9-8996-49FC-939C-B076CA026602}" srcOrd="2" destOrd="0" presId="urn:microsoft.com/office/officeart/2005/8/layout/hList1"/>
    <dgm:cxn modelId="{FEF30250-4A76-4EBB-99CF-29FA7AC856A9}" type="presParOf" srcId="{7DFA5FD9-8996-49FC-939C-B076CA026602}" destId="{658AC197-1DF9-428B-B3B1-65A771E13453}" srcOrd="0" destOrd="0" presId="urn:microsoft.com/office/officeart/2005/8/layout/hList1"/>
    <dgm:cxn modelId="{FCC71404-B4E9-4768-ACF7-7D4F1C1F5D73}" type="presParOf" srcId="{7DFA5FD9-8996-49FC-939C-B076CA026602}" destId="{2CF5253D-A5A3-4F15-A1AF-D43A5EDCC36B}"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F0EB923-AA06-444E-A825-5107938C765E}" type="doc">
      <dgm:prSet loTypeId="urn:microsoft.com/office/officeart/2005/8/layout/cycle8" loCatId="cycle" qsTypeId="urn:microsoft.com/office/officeart/2005/8/quickstyle/simple5" qsCatId="simple" csTypeId="urn:microsoft.com/office/officeart/2005/8/colors/colorful1" csCatId="colorful" phldr="1"/>
      <dgm:spPr/>
      <dgm:t>
        <a:bodyPr/>
        <a:lstStyle/>
        <a:p>
          <a:endParaRPr lang="en-US"/>
        </a:p>
      </dgm:t>
    </dgm:pt>
    <dgm:pt modelId="{B7E3F868-0F1E-4357-8577-7B77605F7928}">
      <dgm:prSet phldrT="[Text]" custT="1"/>
      <dgm:spPr/>
      <dgm:t>
        <a:bodyPr/>
        <a:lstStyle/>
        <a:p>
          <a:r>
            <a:rPr lang="es-MX" sz="1900" noProof="0" dirty="0">
              <a:solidFill>
                <a:schemeClr val="tx1"/>
              </a:solidFill>
            </a:rPr>
            <a:t>Completa el proceso de verificación, si te seleccionan</a:t>
          </a:r>
        </a:p>
      </dgm:t>
    </dgm:pt>
    <dgm:pt modelId="{F136CB71-68C4-4668-B4DA-DC6793B0D4CA}" type="sibTrans" cxnId="{FD926E77-BDCE-444F-B133-773743802DF1}">
      <dgm:prSet/>
      <dgm:spPr/>
      <dgm:t>
        <a:bodyPr/>
        <a:lstStyle/>
        <a:p>
          <a:endParaRPr lang="en-US">
            <a:solidFill>
              <a:schemeClr val="tx1"/>
            </a:solidFill>
          </a:endParaRPr>
        </a:p>
      </dgm:t>
    </dgm:pt>
    <dgm:pt modelId="{766183F9-527A-49A0-97E0-C68265799CB9}" type="parTrans" cxnId="{FD926E77-BDCE-444F-B133-773743802DF1}">
      <dgm:prSet/>
      <dgm:spPr/>
      <dgm:t>
        <a:bodyPr/>
        <a:lstStyle/>
        <a:p>
          <a:endParaRPr lang="en-US">
            <a:solidFill>
              <a:schemeClr val="tx1"/>
            </a:solidFill>
          </a:endParaRPr>
        </a:p>
      </dgm:t>
    </dgm:pt>
    <dgm:pt modelId="{618F6B16-307E-4D56-ACD7-E1F9BEFC04BD}">
      <dgm:prSet phldrT="[Text]" custT="1"/>
      <dgm:spPr/>
      <dgm:t>
        <a:bodyPr/>
        <a:lstStyle/>
        <a:p>
          <a:r>
            <a:rPr lang="es-MX" sz="1900" noProof="0" dirty="0">
              <a:solidFill>
                <a:schemeClr val="tx1"/>
              </a:solidFill>
            </a:rPr>
            <a:t>Recibe y revisa las ofertas de ayuda financiera</a:t>
          </a:r>
        </a:p>
      </dgm:t>
    </dgm:pt>
    <dgm:pt modelId="{88DA5D3B-124C-49CF-92A5-057D6EF98116}" type="sibTrans" cxnId="{B0CFFE73-4D16-4BD1-9827-A30389A4A6D6}">
      <dgm:prSet/>
      <dgm:spPr/>
      <dgm:t>
        <a:bodyPr/>
        <a:lstStyle/>
        <a:p>
          <a:endParaRPr lang="en-US">
            <a:solidFill>
              <a:schemeClr val="tx1"/>
            </a:solidFill>
          </a:endParaRPr>
        </a:p>
      </dgm:t>
    </dgm:pt>
    <dgm:pt modelId="{1B88CC7C-7F3D-4885-B00A-9F45076F4CD7}" type="parTrans" cxnId="{B0CFFE73-4D16-4BD1-9827-A30389A4A6D6}">
      <dgm:prSet/>
      <dgm:spPr/>
      <dgm:t>
        <a:bodyPr/>
        <a:lstStyle/>
        <a:p>
          <a:endParaRPr lang="en-US">
            <a:solidFill>
              <a:schemeClr val="tx1"/>
            </a:solidFill>
          </a:endParaRPr>
        </a:p>
      </dgm:t>
    </dgm:pt>
    <dgm:pt modelId="{4BBB0973-FC24-4A8F-A9B7-1A6E0654E6EC}">
      <dgm:prSet phldrT="[Text]" custT="1"/>
      <dgm:spPr/>
      <dgm:t>
        <a:bodyPr/>
        <a:lstStyle/>
        <a:p>
          <a:r>
            <a:rPr lang="es-MX" sz="1900" noProof="0" dirty="0">
              <a:solidFill>
                <a:schemeClr val="tx1"/>
              </a:solidFill>
            </a:rPr>
            <a:t>Responde a las universidades</a:t>
          </a:r>
        </a:p>
        <a:p>
          <a:endParaRPr lang="es-MX" sz="1900" noProof="0" dirty="0">
            <a:solidFill>
              <a:schemeClr val="tx1"/>
            </a:solidFill>
          </a:endParaRPr>
        </a:p>
      </dgm:t>
    </dgm:pt>
    <dgm:pt modelId="{CD201040-E013-4943-BC9B-5EA482F3FB78}" type="sibTrans" cxnId="{8D3CAD47-D197-4B83-B4AB-18B645710B40}">
      <dgm:prSet/>
      <dgm:spPr/>
      <dgm:t>
        <a:bodyPr/>
        <a:lstStyle/>
        <a:p>
          <a:endParaRPr lang="en-US">
            <a:solidFill>
              <a:schemeClr val="tx1"/>
            </a:solidFill>
          </a:endParaRPr>
        </a:p>
      </dgm:t>
    </dgm:pt>
    <dgm:pt modelId="{0967E716-C3E0-46A5-A660-0FEECEF9DBDF}" type="parTrans" cxnId="{8D3CAD47-D197-4B83-B4AB-18B645710B40}">
      <dgm:prSet/>
      <dgm:spPr/>
      <dgm:t>
        <a:bodyPr/>
        <a:lstStyle/>
        <a:p>
          <a:endParaRPr lang="en-US">
            <a:solidFill>
              <a:schemeClr val="tx1"/>
            </a:solidFill>
          </a:endParaRPr>
        </a:p>
      </dgm:t>
    </dgm:pt>
    <dgm:pt modelId="{A5D51A7C-612C-4FA2-97A0-24AE30040A45}">
      <dgm:prSet phldrT="[Text]" custT="1"/>
      <dgm:spPr/>
      <dgm:t>
        <a:bodyPr/>
        <a:lstStyle/>
        <a:p>
          <a:r>
            <a:rPr lang="es-MX" sz="1900" noProof="0" dirty="0">
              <a:solidFill>
                <a:schemeClr val="tx1"/>
              </a:solidFill>
            </a:rPr>
            <a:t>Completa todos los procesos pendientes</a:t>
          </a:r>
        </a:p>
      </dgm:t>
    </dgm:pt>
    <dgm:pt modelId="{0899781E-EC0E-4D08-9432-D9AD3D4CDA1E}" type="sibTrans" cxnId="{088ED37B-B073-4D33-97E4-77A55EE51806}">
      <dgm:prSet/>
      <dgm:spPr/>
      <dgm:t>
        <a:bodyPr/>
        <a:lstStyle/>
        <a:p>
          <a:endParaRPr lang="en-US">
            <a:solidFill>
              <a:schemeClr val="tx1"/>
            </a:solidFill>
          </a:endParaRPr>
        </a:p>
      </dgm:t>
    </dgm:pt>
    <dgm:pt modelId="{F6B547E0-028B-429F-A9BF-F369B13D9877}" type="parTrans" cxnId="{088ED37B-B073-4D33-97E4-77A55EE51806}">
      <dgm:prSet/>
      <dgm:spPr/>
      <dgm:t>
        <a:bodyPr/>
        <a:lstStyle/>
        <a:p>
          <a:endParaRPr lang="en-US">
            <a:solidFill>
              <a:schemeClr val="tx1"/>
            </a:solidFill>
          </a:endParaRPr>
        </a:p>
      </dgm:t>
    </dgm:pt>
    <dgm:pt modelId="{635A16FB-B84B-4095-8800-21625E2821DA}">
      <dgm:prSet phldrT="[Text]" custT="1"/>
      <dgm:spPr>
        <a:ln w="57150">
          <a:solidFill>
            <a:schemeClr val="accent6">
              <a:lumMod val="50000"/>
            </a:schemeClr>
          </a:solidFill>
        </a:ln>
      </dgm:spPr>
      <dgm:t>
        <a:bodyPr/>
        <a:lstStyle/>
        <a:p>
          <a:r>
            <a:rPr lang="es-MX" sz="1900" noProof="0" dirty="0">
              <a:solidFill>
                <a:schemeClr val="tx1"/>
              </a:solidFill>
            </a:rPr>
            <a:t>Llena la FAFSA o Solicitud Alternativa (cada año)</a:t>
          </a:r>
        </a:p>
      </dgm:t>
    </dgm:pt>
    <dgm:pt modelId="{EF159173-5C8A-414E-8E5A-7B0C48194398}" type="sibTrans" cxnId="{954448AF-7AE1-4FF2-874A-3144894C7918}">
      <dgm:prSet/>
      <dgm:spPr/>
      <dgm:t>
        <a:bodyPr/>
        <a:lstStyle/>
        <a:p>
          <a:endParaRPr lang="en-US">
            <a:solidFill>
              <a:schemeClr val="tx1"/>
            </a:solidFill>
          </a:endParaRPr>
        </a:p>
      </dgm:t>
    </dgm:pt>
    <dgm:pt modelId="{A4CF13CE-0FCE-4BEC-9972-A91D972065E2}" type="parTrans" cxnId="{954448AF-7AE1-4FF2-874A-3144894C7918}">
      <dgm:prSet/>
      <dgm:spPr/>
      <dgm:t>
        <a:bodyPr/>
        <a:lstStyle/>
        <a:p>
          <a:endParaRPr lang="en-US">
            <a:solidFill>
              <a:schemeClr val="tx1"/>
            </a:solidFill>
          </a:endParaRPr>
        </a:p>
      </dgm:t>
    </dgm:pt>
    <dgm:pt modelId="{940EC4CD-1C20-4C85-B58A-F00A540B04F8}" type="pres">
      <dgm:prSet presAssocID="{3F0EB923-AA06-444E-A825-5107938C765E}" presName="compositeShape" presStyleCnt="0">
        <dgm:presLayoutVars>
          <dgm:chMax val="7"/>
          <dgm:dir/>
          <dgm:resizeHandles val="exact"/>
        </dgm:presLayoutVars>
      </dgm:prSet>
      <dgm:spPr/>
      <dgm:t>
        <a:bodyPr/>
        <a:lstStyle/>
        <a:p>
          <a:endParaRPr lang="en-US"/>
        </a:p>
      </dgm:t>
    </dgm:pt>
    <dgm:pt modelId="{AAF0D9E7-7779-43C1-AB87-EA726C6867F0}" type="pres">
      <dgm:prSet presAssocID="{3F0EB923-AA06-444E-A825-5107938C765E}" presName="wedge1" presStyleLbl="node1" presStyleIdx="0" presStyleCnt="5"/>
      <dgm:spPr/>
      <dgm:t>
        <a:bodyPr/>
        <a:lstStyle/>
        <a:p>
          <a:endParaRPr lang="en-US"/>
        </a:p>
      </dgm:t>
    </dgm:pt>
    <dgm:pt modelId="{84792C59-38B8-46B5-B8C9-1B56AECB0E31}" type="pres">
      <dgm:prSet presAssocID="{3F0EB923-AA06-444E-A825-5107938C765E}" presName="dummy1a" presStyleCnt="0"/>
      <dgm:spPr/>
    </dgm:pt>
    <dgm:pt modelId="{0DD0DC21-A645-4FF5-8621-DFDF4722D940}" type="pres">
      <dgm:prSet presAssocID="{3F0EB923-AA06-444E-A825-5107938C765E}" presName="dummy1b" presStyleCnt="0"/>
      <dgm:spPr/>
    </dgm:pt>
    <dgm:pt modelId="{22C7E3CC-5C83-4C11-B777-CAA392392661}" type="pres">
      <dgm:prSet presAssocID="{3F0EB923-AA06-444E-A825-5107938C765E}" presName="wedge1Tx" presStyleLbl="node1" presStyleIdx="0" presStyleCnt="5">
        <dgm:presLayoutVars>
          <dgm:chMax val="0"/>
          <dgm:chPref val="0"/>
          <dgm:bulletEnabled val="1"/>
        </dgm:presLayoutVars>
      </dgm:prSet>
      <dgm:spPr/>
      <dgm:t>
        <a:bodyPr/>
        <a:lstStyle/>
        <a:p>
          <a:endParaRPr lang="en-US"/>
        </a:p>
      </dgm:t>
    </dgm:pt>
    <dgm:pt modelId="{5E402316-DB5E-45F8-AE4B-91746C6CE531}" type="pres">
      <dgm:prSet presAssocID="{3F0EB923-AA06-444E-A825-5107938C765E}" presName="wedge2" presStyleLbl="node1" presStyleIdx="1" presStyleCnt="5"/>
      <dgm:spPr/>
      <dgm:t>
        <a:bodyPr/>
        <a:lstStyle/>
        <a:p>
          <a:endParaRPr lang="en-US"/>
        </a:p>
      </dgm:t>
    </dgm:pt>
    <dgm:pt modelId="{20EA7DBE-F024-48FE-B53B-F68F4DCBD89F}" type="pres">
      <dgm:prSet presAssocID="{3F0EB923-AA06-444E-A825-5107938C765E}" presName="dummy2a" presStyleCnt="0"/>
      <dgm:spPr/>
    </dgm:pt>
    <dgm:pt modelId="{636D299E-03D9-499F-BB7F-AB6AE8AE08B0}" type="pres">
      <dgm:prSet presAssocID="{3F0EB923-AA06-444E-A825-5107938C765E}" presName="dummy2b" presStyleCnt="0"/>
      <dgm:spPr/>
    </dgm:pt>
    <dgm:pt modelId="{6F4CADBC-72BE-4DAA-96D0-FD6C799DC974}" type="pres">
      <dgm:prSet presAssocID="{3F0EB923-AA06-444E-A825-5107938C765E}" presName="wedge2Tx" presStyleLbl="node1" presStyleIdx="1" presStyleCnt="5">
        <dgm:presLayoutVars>
          <dgm:chMax val="0"/>
          <dgm:chPref val="0"/>
          <dgm:bulletEnabled val="1"/>
        </dgm:presLayoutVars>
      </dgm:prSet>
      <dgm:spPr/>
      <dgm:t>
        <a:bodyPr/>
        <a:lstStyle/>
        <a:p>
          <a:endParaRPr lang="en-US"/>
        </a:p>
      </dgm:t>
    </dgm:pt>
    <dgm:pt modelId="{43918C91-B9D8-4B19-898C-DD82EA0EEA95}" type="pres">
      <dgm:prSet presAssocID="{3F0EB923-AA06-444E-A825-5107938C765E}" presName="wedge3" presStyleLbl="node1" presStyleIdx="2" presStyleCnt="5"/>
      <dgm:spPr/>
      <dgm:t>
        <a:bodyPr/>
        <a:lstStyle/>
        <a:p>
          <a:endParaRPr lang="en-US"/>
        </a:p>
      </dgm:t>
    </dgm:pt>
    <dgm:pt modelId="{953C879C-DE41-465B-9427-1A34B332138D}" type="pres">
      <dgm:prSet presAssocID="{3F0EB923-AA06-444E-A825-5107938C765E}" presName="dummy3a" presStyleCnt="0"/>
      <dgm:spPr/>
    </dgm:pt>
    <dgm:pt modelId="{B9219A11-6D5A-4232-BDE4-DC7CACB450BE}" type="pres">
      <dgm:prSet presAssocID="{3F0EB923-AA06-444E-A825-5107938C765E}" presName="dummy3b" presStyleCnt="0"/>
      <dgm:spPr/>
    </dgm:pt>
    <dgm:pt modelId="{B3AE7CFF-A184-44DC-A92B-F4AA8292A4FD}" type="pres">
      <dgm:prSet presAssocID="{3F0EB923-AA06-444E-A825-5107938C765E}" presName="wedge3Tx" presStyleLbl="node1" presStyleIdx="2" presStyleCnt="5">
        <dgm:presLayoutVars>
          <dgm:chMax val="0"/>
          <dgm:chPref val="0"/>
          <dgm:bulletEnabled val="1"/>
        </dgm:presLayoutVars>
      </dgm:prSet>
      <dgm:spPr/>
      <dgm:t>
        <a:bodyPr/>
        <a:lstStyle/>
        <a:p>
          <a:endParaRPr lang="en-US"/>
        </a:p>
      </dgm:t>
    </dgm:pt>
    <dgm:pt modelId="{E6B2DA27-22C9-43C2-8435-AD105D0FE658}" type="pres">
      <dgm:prSet presAssocID="{3F0EB923-AA06-444E-A825-5107938C765E}" presName="wedge4" presStyleLbl="node1" presStyleIdx="3" presStyleCnt="5"/>
      <dgm:spPr/>
      <dgm:t>
        <a:bodyPr/>
        <a:lstStyle/>
        <a:p>
          <a:endParaRPr lang="en-US"/>
        </a:p>
      </dgm:t>
    </dgm:pt>
    <dgm:pt modelId="{ADE389B7-EF90-4BCE-99C9-9BE279625E79}" type="pres">
      <dgm:prSet presAssocID="{3F0EB923-AA06-444E-A825-5107938C765E}" presName="dummy4a" presStyleCnt="0"/>
      <dgm:spPr/>
    </dgm:pt>
    <dgm:pt modelId="{0D48451D-AE41-46A7-BDB9-F9834C09D14F}" type="pres">
      <dgm:prSet presAssocID="{3F0EB923-AA06-444E-A825-5107938C765E}" presName="dummy4b" presStyleCnt="0"/>
      <dgm:spPr/>
    </dgm:pt>
    <dgm:pt modelId="{51683A9A-2E68-44F3-B35B-87FFB8AD4CEF}" type="pres">
      <dgm:prSet presAssocID="{3F0EB923-AA06-444E-A825-5107938C765E}" presName="wedge4Tx" presStyleLbl="node1" presStyleIdx="3" presStyleCnt="5">
        <dgm:presLayoutVars>
          <dgm:chMax val="0"/>
          <dgm:chPref val="0"/>
          <dgm:bulletEnabled val="1"/>
        </dgm:presLayoutVars>
      </dgm:prSet>
      <dgm:spPr/>
      <dgm:t>
        <a:bodyPr/>
        <a:lstStyle/>
        <a:p>
          <a:endParaRPr lang="en-US"/>
        </a:p>
      </dgm:t>
    </dgm:pt>
    <dgm:pt modelId="{47D887C3-48A3-4A61-9429-01362D20C1A0}" type="pres">
      <dgm:prSet presAssocID="{3F0EB923-AA06-444E-A825-5107938C765E}" presName="wedge5" presStyleLbl="node1" presStyleIdx="4" presStyleCnt="5"/>
      <dgm:spPr/>
      <dgm:t>
        <a:bodyPr/>
        <a:lstStyle/>
        <a:p>
          <a:endParaRPr lang="en-US"/>
        </a:p>
      </dgm:t>
    </dgm:pt>
    <dgm:pt modelId="{EAB7654B-48E3-4F69-B1FA-4DA95EC0E7A8}" type="pres">
      <dgm:prSet presAssocID="{3F0EB923-AA06-444E-A825-5107938C765E}" presName="dummy5a" presStyleCnt="0"/>
      <dgm:spPr/>
    </dgm:pt>
    <dgm:pt modelId="{CCAF6F6F-1320-483B-B027-4BE83375642D}" type="pres">
      <dgm:prSet presAssocID="{3F0EB923-AA06-444E-A825-5107938C765E}" presName="dummy5b" presStyleCnt="0"/>
      <dgm:spPr/>
    </dgm:pt>
    <dgm:pt modelId="{7747EC66-EE6A-410D-A9E3-A9BC5E03553E}" type="pres">
      <dgm:prSet presAssocID="{3F0EB923-AA06-444E-A825-5107938C765E}" presName="wedge5Tx" presStyleLbl="node1" presStyleIdx="4" presStyleCnt="5">
        <dgm:presLayoutVars>
          <dgm:chMax val="0"/>
          <dgm:chPref val="0"/>
          <dgm:bulletEnabled val="1"/>
        </dgm:presLayoutVars>
      </dgm:prSet>
      <dgm:spPr/>
      <dgm:t>
        <a:bodyPr/>
        <a:lstStyle/>
        <a:p>
          <a:endParaRPr lang="en-US"/>
        </a:p>
      </dgm:t>
    </dgm:pt>
    <dgm:pt modelId="{75495144-EF34-4952-AA0D-5591DB2DB77A}" type="pres">
      <dgm:prSet presAssocID="{F136CB71-68C4-4668-B4DA-DC6793B0D4CA}" presName="arrowWedge1" presStyleLbl="fgSibTrans2D1" presStyleIdx="0" presStyleCnt="5"/>
      <dgm:spPr/>
    </dgm:pt>
    <dgm:pt modelId="{500B073B-3422-4C16-9BE7-C4B81088B075}" type="pres">
      <dgm:prSet presAssocID="{88DA5D3B-124C-49CF-92A5-057D6EF98116}" presName="arrowWedge2" presStyleLbl="fgSibTrans2D1" presStyleIdx="1" presStyleCnt="5"/>
      <dgm:spPr/>
    </dgm:pt>
    <dgm:pt modelId="{9105CA83-F356-4B9F-94C2-449CA3F7697B}" type="pres">
      <dgm:prSet presAssocID="{CD201040-E013-4943-BC9B-5EA482F3FB78}" presName="arrowWedge3" presStyleLbl="fgSibTrans2D1" presStyleIdx="2" presStyleCnt="5"/>
      <dgm:spPr/>
    </dgm:pt>
    <dgm:pt modelId="{79A70F77-FD6C-476D-8A25-003CF2D4CD9A}" type="pres">
      <dgm:prSet presAssocID="{0899781E-EC0E-4D08-9432-D9AD3D4CDA1E}" presName="arrowWedge4" presStyleLbl="fgSibTrans2D1" presStyleIdx="3" presStyleCnt="5"/>
      <dgm:spPr/>
    </dgm:pt>
    <dgm:pt modelId="{735C1A6C-31FF-407E-BE7E-23197841D348}" type="pres">
      <dgm:prSet presAssocID="{EF159173-5C8A-414E-8E5A-7B0C48194398}" presName="arrowWedge5" presStyleLbl="fgSibTrans2D1" presStyleIdx="4" presStyleCnt="5"/>
      <dgm:spPr>
        <a:ln w="57150">
          <a:solidFill>
            <a:schemeClr val="accent6">
              <a:lumMod val="50000"/>
            </a:schemeClr>
          </a:solidFill>
        </a:ln>
      </dgm:spPr>
    </dgm:pt>
  </dgm:ptLst>
  <dgm:cxnLst>
    <dgm:cxn modelId="{088ED37B-B073-4D33-97E4-77A55EE51806}" srcId="{3F0EB923-AA06-444E-A825-5107938C765E}" destId="{A5D51A7C-612C-4FA2-97A0-24AE30040A45}" srcOrd="3" destOrd="0" parTransId="{F6B547E0-028B-429F-A9BF-F369B13D9877}" sibTransId="{0899781E-EC0E-4D08-9432-D9AD3D4CDA1E}"/>
    <dgm:cxn modelId="{D28781BF-0974-4E85-8AEB-57A6194F6534}" type="presOf" srcId="{618F6B16-307E-4D56-ACD7-E1F9BEFC04BD}" destId="{6F4CADBC-72BE-4DAA-96D0-FD6C799DC974}" srcOrd="1" destOrd="0" presId="urn:microsoft.com/office/officeart/2005/8/layout/cycle8"/>
    <dgm:cxn modelId="{FD926E77-BDCE-444F-B133-773743802DF1}" srcId="{3F0EB923-AA06-444E-A825-5107938C765E}" destId="{B7E3F868-0F1E-4357-8577-7B77605F7928}" srcOrd="0" destOrd="0" parTransId="{766183F9-527A-49A0-97E0-C68265799CB9}" sibTransId="{F136CB71-68C4-4668-B4DA-DC6793B0D4CA}"/>
    <dgm:cxn modelId="{FCD341DB-E0B4-476F-94BE-F8B1BC5956E6}" type="presOf" srcId="{4BBB0973-FC24-4A8F-A9B7-1A6E0654E6EC}" destId="{43918C91-B9D8-4B19-898C-DD82EA0EEA95}" srcOrd="0" destOrd="0" presId="urn:microsoft.com/office/officeart/2005/8/layout/cycle8"/>
    <dgm:cxn modelId="{5C07CEDF-F2AD-449C-B3B0-514A4539BD1D}" type="presOf" srcId="{4BBB0973-FC24-4A8F-A9B7-1A6E0654E6EC}" destId="{B3AE7CFF-A184-44DC-A92B-F4AA8292A4FD}" srcOrd="1" destOrd="0" presId="urn:microsoft.com/office/officeart/2005/8/layout/cycle8"/>
    <dgm:cxn modelId="{C0FB218A-8D5B-4C1A-8380-355755953551}" type="presOf" srcId="{A5D51A7C-612C-4FA2-97A0-24AE30040A45}" destId="{51683A9A-2E68-44F3-B35B-87FFB8AD4CEF}" srcOrd="1" destOrd="0" presId="urn:microsoft.com/office/officeart/2005/8/layout/cycle8"/>
    <dgm:cxn modelId="{233553A4-F1E1-4A59-A762-3711FCDAD664}" type="presOf" srcId="{B7E3F868-0F1E-4357-8577-7B77605F7928}" destId="{22C7E3CC-5C83-4C11-B777-CAA392392661}" srcOrd="1" destOrd="0" presId="urn:microsoft.com/office/officeart/2005/8/layout/cycle8"/>
    <dgm:cxn modelId="{8D3CAD47-D197-4B83-B4AB-18B645710B40}" srcId="{3F0EB923-AA06-444E-A825-5107938C765E}" destId="{4BBB0973-FC24-4A8F-A9B7-1A6E0654E6EC}" srcOrd="2" destOrd="0" parTransId="{0967E716-C3E0-46A5-A660-0FEECEF9DBDF}" sibTransId="{CD201040-E013-4943-BC9B-5EA482F3FB78}"/>
    <dgm:cxn modelId="{DFF5EAEA-1E27-4986-9789-1018CA16C2B8}" type="presOf" srcId="{635A16FB-B84B-4095-8800-21625E2821DA}" destId="{7747EC66-EE6A-410D-A9E3-A9BC5E03553E}" srcOrd="1" destOrd="0" presId="urn:microsoft.com/office/officeart/2005/8/layout/cycle8"/>
    <dgm:cxn modelId="{F9B31351-2E3F-4862-8C57-EAFBC6BA5B50}" type="presOf" srcId="{3F0EB923-AA06-444E-A825-5107938C765E}" destId="{940EC4CD-1C20-4C85-B58A-F00A540B04F8}" srcOrd="0" destOrd="0" presId="urn:microsoft.com/office/officeart/2005/8/layout/cycle8"/>
    <dgm:cxn modelId="{954448AF-7AE1-4FF2-874A-3144894C7918}" srcId="{3F0EB923-AA06-444E-A825-5107938C765E}" destId="{635A16FB-B84B-4095-8800-21625E2821DA}" srcOrd="4" destOrd="0" parTransId="{A4CF13CE-0FCE-4BEC-9972-A91D972065E2}" sibTransId="{EF159173-5C8A-414E-8E5A-7B0C48194398}"/>
    <dgm:cxn modelId="{AE15A1E0-0766-45B4-BAFA-F697908B7BA3}" type="presOf" srcId="{B7E3F868-0F1E-4357-8577-7B77605F7928}" destId="{AAF0D9E7-7779-43C1-AB87-EA726C6867F0}" srcOrd="0" destOrd="0" presId="urn:microsoft.com/office/officeart/2005/8/layout/cycle8"/>
    <dgm:cxn modelId="{36AFFBA1-68BD-48DE-A7C8-1A9D56A7B346}" type="presOf" srcId="{618F6B16-307E-4D56-ACD7-E1F9BEFC04BD}" destId="{5E402316-DB5E-45F8-AE4B-91746C6CE531}" srcOrd="0" destOrd="0" presId="urn:microsoft.com/office/officeart/2005/8/layout/cycle8"/>
    <dgm:cxn modelId="{7D2CD778-3B1C-478F-A739-F890922268FD}" type="presOf" srcId="{A5D51A7C-612C-4FA2-97A0-24AE30040A45}" destId="{E6B2DA27-22C9-43C2-8435-AD105D0FE658}" srcOrd="0" destOrd="0" presId="urn:microsoft.com/office/officeart/2005/8/layout/cycle8"/>
    <dgm:cxn modelId="{6CF79B1E-BAFE-4B74-AB7A-48886ACA604B}" type="presOf" srcId="{635A16FB-B84B-4095-8800-21625E2821DA}" destId="{47D887C3-48A3-4A61-9429-01362D20C1A0}" srcOrd="0" destOrd="0" presId="urn:microsoft.com/office/officeart/2005/8/layout/cycle8"/>
    <dgm:cxn modelId="{B0CFFE73-4D16-4BD1-9827-A30389A4A6D6}" srcId="{3F0EB923-AA06-444E-A825-5107938C765E}" destId="{618F6B16-307E-4D56-ACD7-E1F9BEFC04BD}" srcOrd="1" destOrd="0" parTransId="{1B88CC7C-7F3D-4885-B00A-9F45076F4CD7}" sibTransId="{88DA5D3B-124C-49CF-92A5-057D6EF98116}"/>
    <dgm:cxn modelId="{AC6472AB-8A15-4B23-B987-FD114083AD58}" type="presParOf" srcId="{940EC4CD-1C20-4C85-B58A-F00A540B04F8}" destId="{AAF0D9E7-7779-43C1-AB87-EA726C6867F0}" srcOrd="0" destOrd="0" presId="urn:microsoft.com/office/officeart/2005/8/layout/cycle8"/>
    <dgm:cxn modelId="{69AAE3F9-0F03-42B2-A6AB-660B5091790D}" type="presParOf" srcId="{940EC4CD-1C20-4C85-B58A-F00A540B04F8}" destId="{84792C59-38B8-46B5-B8C9-1B56AECB0E31}" srcOrd="1" destOrd="0" presId="urn:microsoft.com/office/officeart/2005/8/layout/cycle8"/>
    <dgm:cxn modelId="{2D2763E5-DBAA-4066-86C4-D39016D0EDA6}" type="presParOf" srcId="{940EC4CD-1C20-4C85-B58A-F00A540B04F8}" destId="{0DD0DC21-A645-4FF5-8621-DFDF4722D940}" srcOrd="2" destOrd="0" presId="urn:microsoft.com/office/officeart/2005/8/layout/cycle8"/>
    <dgm:cxn modelId="{88D5D68A-63D7-4FB3-B273-DFE276D20277}" type="presParOf" srcId="{940EC4CD-1C20-4C85-B58A-F00A540B04F8}" destId="{22C7E3CC-5C83-4C11-B777-CAA392392661}" srcOrd="3" destOrd="0" presId="urn:microsoft.com/office/officeart/2005/8/layout/cycle8"/>
    <dgm:cxn modelId="{B891650A-D05B-44BD-B0CF-A6119C112602}" type="presParOf" srcId="{940EC4CD-1C20-4C85-B58A-F00A540B04F8}" destId="{5E402316-DB5E-45F8-AE4B-91746C6CE531}" srcOrd="4" destOrd="0" presId="urn:microsoft.com/office/officeart/2005/8/layout/cycle8"/>
    <dgm:cxn modelId="{736F4184-8373-4D30-910A-3D786E27477A}" type="presParOf" srcId="{940EC4CD-1C20-4C85-B58A-F00A540B04F8}" destId="{20EA7DBE-F024-48FE-B53B-F68F4DCBD89F}" srcOrd="5" destOrd="0" presId="urn:microsoft.com/office/officeart/2005/8/layout/cycle8"/>
    <dgm:cxn modelId="{F977317E-F704-44A6-B6DF-C35E09C14304}" type="presParOf" srcId="{940EC4CD-1C20-4C85-B58A-F00A540B04F8}" destId="{636D299E-03D9-499F-BB7F-AB6AE8AE08B0}" srcOrd="6" destOrd="0" presId="urn:microsoft.com/office/officeart/2005/8/layout/cycle8"/>
    <dgm:cxn modelId="{D156E6A8-4BE7-4B5A-A582-7B5B8797FD2A}" type="presParOf" srcId="{940EC4CD-1C20-4C85-B58A-F00A540B04F8}" destId="{6F4CADBC-72BE-4DAA-96D0-FD6C799DC974}" srcOrd="7" destOrd="0" presId="urn:microsoft.com/office/officeart/2005/8/layout/cycle8"/>
    <dgm:cxn modelId="{AC252889-D37E-4D19-ABC0-C7BF14445ACF}" type="presParOf" srcId="{940EC4CD-1C20-4C85-B58A-F00A540B04F8}" destId="{43918C91-B9D8-4B19-898C-DD82EA0EEA95}" srcOrd="8" destOrd="0" presId="urn:microsoft.com/office/officeart/2005/8/layout/cycle8"/>
    <dgm:cxn modelId="{03CABD14-E8EE-450B-B12D-F53E100E380B}" type="presParOf" srcId="{940EC4CD-1C20-4C85-B58A-F00A540B04F8}" destId="{953C879C-DE41-465B-9427-1A34B332138D}" srcOrd="9" destOrd="0" presId="urn:microsoft.com/office/officeart/2005/8/layout/cycle8"/>
    <dgm:cxn modelId="{5105086A-10E5-4E2C-85C2-D038F639AB99}" type="presParOf" srcId="{940EC4CD-1C20-4C85-B58A-F00A540B04F8}" destId="{B9219A11-6D5A-4232-BDE4-DC7CACB450BE}" srcOrd="10" destOrd="0" presId="urn:microsoft.com/office/officeart/2005/8/layout/cycle8"/>
    <dgm:cxn modelId="{A552B530-AF88-4BE9-BD60-F9B3CE8DBE18}" type="presParOf" srcId="{940EC4CD-1C20-4C85-B58A-F00A540B04F8}" destId="{B3AE7CFF-A184-44DC-A92B-F4AA8292A4FD}" srcOrd="11" destOrd="0" presId="urn:microsoft.com/office/officeart/2005/8/layout/cycle8"/>
    <dgm:cxn modelId="{EFEC098A-13ED-407B-BC34-DCA1146F1A1B}" type="presParOf" srcId="{940EC4CD-1C20-4C85-B58A-F00A540B04F8}" destId="{E6B2DA27-22C9-43C2-8435-AD105D0FE658}" srcOrd="12" destOrd="0" presId="urn:microsoft.com/office/officeart/2005/8/layout/cycle8"/>
    <dgm:cxn modelId="{A88BD707-B886-4108-B4B4-FF0F6EFE96DF}" type="presParOf" srcId="{940EC4CD-1C20-4C85-B58A-F00A540B04F8}" destId="{ADE389B7-EF90-4BCE-99C9-9BE279625E79}" srcOrd="13" destOrd="0" presId="urn:microsoft.com/office/officeart/2005/8/layout/cycle8"/>
    <dgm:cxn modelId="{ECE9DE35-550B-4E26-A070-42A2EC81EB82}" type="presParOf" srcId="{940EC4CD-1C20-4C85-B58A-F00A540B04F8}" destId="{0D48451D-AE41-46A7-BDB9-F9834C09D14F}" srcOrd="14" destOrd="0" presId="urn:microsoft.com/office/officeart/2005/8/layout/cycle8"/>
    <dgm:cxn modelId="{61E0C04B-1586-437A-B768-7EA5BB59DB62}" type="presParOf" srcId="{940EC4CD-1C20-4C85-B58A-F00A540B04F8}" destId="{51683A9A-2E68-44F3-B35B-87FFB8AD4CEF}" srcOrd="15" destOrd="0" presId="urn:microsoft.com/office/officeart/2005/8/layout/cycle8"/>
    <dgm:cxn modelId="{556AB25F-57C1-41B6-9EB7-B7290A544FC3}" type="presParOf" srcId="{940EC4CD-1C20-4C85-B58A-F00A540B04F8}" destId="{47D887C3-48A3-4A61-9429-01362D20C1A0}" srcOrd="16" destOrd="0" presId="urn:microsoft.com/office/officeart/2005/8/layout/cycle8"/>
    <dgm:cxn modelId="{48E7840F-C5BA-4B5E-BBB2-416C72870BC8}" type="presParOf" srcId="{940EC4CD-1C20-4C85-B58A-F00A540B04F8}" destId="{EAB7654B-48E3-4F69-B1FA-4DA95EC0E7A8}" srcOrd="17" destOrd="0" presId="urn:microsoft.com/office/officeart/2005/8/layout/cycle8"/>
    <dgm:cxn modelId="{70045953-691C-4DF4-A043-A882A913B516}" type="presParOf" srcId="{940EC4CD-1C20-4C85-B58A-F00A540B04F8}" destId="{CCAF6F6F-1320-483B-B027-4BE83375642D}" srcOrd="18" destOrd="0" presId="urn:microsoft.com/office/officeart/2005/8/layout/cycle8"/>
    <dgm:cxn modelId="{51279C40-2C50-48B5-AA62-E6EDCE7B001F}" type="presParOf" srcId="{940EC4CD-1C20-4C85-B58A-F00A540B04F8}" destId="{7747EC66-EE6A-410D-A9E3-A9BC5E03553E}" srcOrd="19" destOrd="0" presId="urn:microsoft.com/office/officeart/2005/8/layout/cycle8"/>
    <dgm:cxn modelId="{7277DE6C-8FBC-45F6-B790-2CAEBE1220BD}" type="presParOf" srcId="{940EC4CD-1C20-4C85-B58A-F00A540B04F8}" destId="{75495144-EF34-4952-AA0D-5591DB2DB77A}" srcOrd="20" destOrd="0" presId="urn:microsoft.com/office/officeart/2005/8/layout/cycle8"/>
    <dgm:cxn modelId="{2002EE33-FA3E-4938-9BEB-0E568C7F3B60}" type="presParOf" srcId="{940EC4CD-1C20-4C85-B58A-F00A540B04F8}" destId="{500B073B-3422-4C16-9BE7-C4B81088B075}" srcOrd="21" destOrd="0" presId="urn:microsoft.com/office/officeart/2005/8/layout/cycle8"/>
    <dgm:cxn modelId="{CA1EA15C-EA15-4D5F-BACC-231FC0EFD971}" type="presParOf" srcId="{940EC4CD-1C20-4C85-B58A-F00A540B04F8}" destId="{9105CA83-F356-4B9F-94C2-449CA3F7697B}" srcOrd="22" destOrd="0" presId="urn:microsoft.com/office/officeart/2005/8/layout/cycle8"/>
    <dgm:cxn modelId="{DDDB99FE-C8F7-417A-A52A-708BC6AA8576}" type="presParOf" srcId="{940EC4CD-1C20-4C85-B58A-F00A540B04F8}" destId="{79A70F77-FD6C-476D-8A25-003CF2D4CD9A}" srcOrd="23" destOrd="0" presId="urn:microsoft.com/office/officeart/2005/8/layout/cycle8"/>
    <dgm:cxn modelId="{4AFE2302-B657-45F6-B51B-8FB8EF0DE2F1}" type="presParOf" srcId="{940EC4CD-1C20-4C85-B58A-F00A540B04F8}" destId="{735C1A6C-31FF-407E-BE7E-23197841D348}" srcOrd="2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9C1423-32A1-4CA3-AA6C-1F1A4B0F84B9}" type="doc">
      <dgm:prSet loTypeId="urn:microsoft.com/office/officeart/2005/8/layout/vList4" loCatId="picture" qsTypeId="urn:microsoft.com/office/officeart/2005/8/quickstyle/simple1" qsCatId="simple" csTypeId="urn:microsoft.com/office/officeart/2005/8/colors/colorful1" csCatId="colorful" phldr="1"/>
      <dgm:spPr/>
      <dgm:t>
        <a:bodyPr/>
        <a:lstStyle/>
        <a:p>
          <a:endParaRPr lang="en-US"/>
        </a:p>
      </dgm:t>
    </dgm:pt>
    <dgm:pt modelId="{379BCA73-905F-4C85-944B-45885B97A437}">
      <dgm:prSet custT="1"/>
      <dgm:spPr>
        <a:xfrm>
          <a:off x="0" y="0"/>
          <a:ext cx="7886700" cy="1359793"/>
        </a:xfrm>
        <a:prstGeom prst="roundRect">
          <a:avLst>
            <a:gd name="adj" fmla="val 10000"/>
          </a:avLst>
        </a:prstGeom>
        <a:solidFill>
          <a:srgbClr val="009DD9">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MX" sz="2400" noProof="0" dirty="0">
              <a:solidFill>
                <a:sysClr val="windowText" lastClr="000000"/>
              </a:solidFill>
              <a:latin typeface="Calibri"/>
              <a:ea typeface="+mn-ea"/>
              <a:cs typeface="+mn-cs"/>
            </a:rPr>
            <a:t>Hay muchas cosas que </a:t>
          </a:r>
          <a:r>
            <a:rPr lang="es-MX" sz="2400" i="1" noProof="0" dirty="0">
              <a:solidFill>
                <a:sysClr val="windowText" lastClr="000000"/>
              </a:solidFill>
              <a:latin typeface="Calibri"/>
              <a:ea typeface="+mn-ea"/>
              <a:cs typeface="+mn-cs"/>
            </a:rPr>
            <a:t>pensar</a:t>
          </a:r>
          <a:r>
            <a:rPr lang="es-MX" sz="2400" i="0" noProof="0" dirty="0">
              <a:solidFill>
                <a:sysClr val="windowText" lastClr="000000"/>
              </a:solidFill>
              <a:latin typeface="Calibri"/>
              <a:ea typeface="+mn-ea"/>
              <a:cs typeface="+mn-cs"/>
            </a:rPr>
            <a:t> y muchas preguntas por hacer. ¡Pregúntame – estoy para ayudar!</a:t>
          </a:r>
          <a:endParaRPr lang="es-MX" sz="2400" noProof="0" dirty="0">
            <a:solidFill>
              <a:sysClr val="windowText" lastClr="000000"/>
            </a:solidFill>
            <a:latin typeface="Calibri"/>
            <a:ea typeface="+mn-ea"/>
            <a:cs typeface="+mn-cs"/>
          </a:endParaRPr>
        </a:p>
      </dgm:t>
    </dgm:pt>
    <dgm:pt modelId="{F4365225-D5F3-4359-A16F-A512E64676D4}" type="parTrans" cxnId="{E8183B70-E3B4-448B-8210-104D60D8EBAE}">
      <dgm:prSet/>
      <dgm:spPr/>
      <dgm:t>
        <a:bodyPr/>
        <a:lstStyle/>
        <a:p>
          <a:endParaRPr lang="en-US">
            <a:solidFill>
              <a:schemeClr val="tx1"/>
            </a:solidFill>
          </a:endParaRPr>
        </a:p>
      </dgm:t>
    </dgm:pt>
    <dgm:pt modelId="{2FD2A885-AE4D-4F94-8166-1DFA1F76FF40}" type="sibTrans" cxnId="{E8183B70-E3B4-448B-8210-104D60D8EBAE}">
      <dgm:prSet/>
      <dgm:spPr/>
      <dgm:t>
        <a:bodyPr/>
        <a:lstStyle/>
        <a:p>
          <a:endParaRPr lang="en-US">
            <a:solidFill>
              <a:schemeClr val="tx1"/>
            </a:solidFill>
          </a:endParaRPr>
        </a:p>
      </dgm:t>
    </dgm:pt>
    <dgm:pt modelId="{C62F37BC-85BA-4C1E-B357-D733A80DB3F1}">
      <dgm:prSet custT="1"/>
      <dgm:spPr>
        <a:xfrm>
          <a:off x="0" y="1495772"/>
          <a:ext cx="7886700" cy="1359793"/>
        </a:xfrm>
        <a:prstGeom prst="roundRect">
          <a:avLst>
            <a:gd name="adj" fmla="val 10000"/>
          </a:avLst>
        </a:prstGeom>
        <a:solidFill>
          <a:srgbClr val="0BD0D9">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MX" sz="2400" noProof="0" dirty="0">
              <a:solidFill>
                <a:sysClr val="windowText" lastClr="000000"/>
              </a:solidFill>
              <a:latin typeface="Calibri"/>
              <a:ea typeface="+mn-ea"/>
              <a:cs typeface="+mn-cs"/>
            </a:rPr>
            <a:t>Preguntas comunes</a:t>
          </a:r>
        </a:p>
      </dgm:t>
    </dgm:pt>
    <dgm:pt modelId="{B2A8085B-A4EC-4E91-B47F-B0C3021A12C8}" type="parTrans" cxnId="{45B1957D-71F2-41BB-85CB-0A0F8DC57801}">
      <dgm:prSet/>
      <dgm:spPr/>
      <dgm:t>
        <a:bodyPr/>
        <a:lstStyle/>
        <a:p>
          <a:endParaRPr lang="en-US">
            <a:solidFill>
              <a:schemeClr val="tx1"/>
            </a:solidFill>
          </a:endParaRPr>
        </a:p>
      </dgm:t>
    </dgm:pt>
    <dgm:pt modelId="{9D645105-D788-47BB-B358-942E37191C03}" type="sibTrans" cxnId="{45B1957D-71F2-41BB-85CB-0A0F8DC57801}">
      <dgm:prSet/>
      <dgm:spPr/>
      <dgm:t>
        <a:bodyPr/>
        <a:lstStyle/>
        <a:p>
          <a:endParaRPr lang="en-US">
            <a:solidFill>
              <a:schemeClr val="tx1"/>
            </a:solidFill>
          </a:endParaRPr>
        </a:p>
      </dgm:t>
    </dgm:pt>
    <dgm:pt modelId="{25DF7EA3-B09E-4576-B987-E361DD1B4DAC}">
      <dgm:prSet custT="1"/>
      <dgm:spPr>
        <a:xfrm>
          <a:off x="0" y="2991544"/>
          <a:ext cx="7886700" cy="1359793"/>
        </a:xfrm>
        <a:prstGeom prst="roundRect">
          <a:avLst>
            <a:gd name="adj" fmla="val 10000"/>
          </a:avLst>
        </a:prstGeom>
        <a:solidFill>
          <a:srgbClr val="10CF9B">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MX" sz="2400" b="0" dirty="0">
              <a:solidFill>
                <a:schemeClr val="tx1"/>
              </a:solidFill>
            </a:rPr>
            <a:t>¿</a:t>
          </a:r>
          <a:r>
            <a:rPr lang="es-MX" sz="2400" b="0" dirty="0">
              <a:solidFill>
                <a:schemeClr val="tx1"/>
              </a:solidFill>
              <a:cs typeface="Arial" panose="020B0604020202020204" pitchFamily="34" charset="0"/>
            </a:rPr>
            <a:t>Qu</a:t>
          </a:r>
          <a:r>
            <a:rPr lang="es-MX" sz="2400" b="0" dirty="0">
              <a:solidFill>
                <a:schemeClr val="tx1"/>
              </a:solidFill>
            </a:rPr>
            <a:t>é otras preguntas vienen a la mente cuando piensas sobre la universidad?</a:t>
          </a:r>
          <a:endParaRPr lang="en-US" sz="2400" b="0" dirty="0">
            <a:solidFill>
              <a:sysClr val="windowText" lastClr="000000"/>
            </a:solidFill>
            <a:latin typeface="Calibri"/>
            <a:ea typeface="+mn-ea"/>
            <a:cs typeface="+mn-cs"/>
          </a:endParaRPr>
        </a:p>
      </dgm:t>
    </dgm:pt>
    <dgm:pt modelId="{0A8D01A4-8AC7-4383-BD3B-CE6EAA36DD62}" type="sibTrans" cxnId="{F985FBB8-9668-483E-BC6F-8EBEF5B9913C}">
      <dgm:prSet/>
      <dgm:spPr/>
      <dgm:t>
        <a:bodyPr/>
        <a:lstStyle/>
        <a:p>
          <a:endParaRPr lang="en-US">
            <a:solidFill>
              <a:schemeClr val="tx1"/>
            </a:solidFill>
          </a:endParaRPr>
        </a:p>
      </dgm:t>
    </dgm:pt>
    <dgm:pt modelId="{EE8DD503-B32F-4AB7-A145-BAB308CEA538}" type="parTrans" cxnId="{F985FBB8-9668-483E-BC6F-8EBEF5B9913C}">
      <dgm:prSet/>
      <dgm:spPr/>
      <dgm:t>
        <a:bodyPr/>
        <a:lstStyle/>
        <a:p>
          <a:endParaRPr lang="en-US">
            <a:solidFill>
              <a:schemeClr val="tx1"/>
            </a:solidFill>
          </a:endParaRPr>
        </a:p>
      </dgm:t>
    </dgm:pt>
    <dgm:pt modelId="{6EA40931-AD4F-44B8-BABE-CEE0C11E0344}" type="pres">
      <dgm:prSet presAssocID="{CA9C1423-32A1-4CA3-AA6C-1F1A4B0F84B9}" presName="linear" presStyleCnt="0">
        <dgm:presLayoutVars>
          <dgm:dir/>
          <dgm:resizeHandles val="exact"/>
        </dgm:presLayoutVars>
      </dgm:prSet>
      <dgm:spPr/>
      <dgm:t>
        <a:bodyPr/>
        <a:lstStyle/>
        <a:p>
          <a:endParaRPr lang="en-US"/>
        </a:p>
      </dgm:t>
    </dgm:pt>
    <dgm:pt modelId="{791686AE-3C06-4154-B40D-817AB68DAF7A}" type="pres">
      <dgm:prSet presAssocID="{379BCA73-905F-4C85-944B-45885B97A437}" presName="comp" presStyleCnt="0"/>
      <dgm:spPr/>
    </dgm:pt>
    <dgm:pt modelId="{BBA6B786-4146-4185-B4ED-986508D41C50}" type="pres">
      <dgm:prSet presAssocID="{379BCA73-905F-4C85-944B-45885B97A437}" presName="box" presStyleLbl="node1" presStyleIdx="0" presStyleCnt="3"/>
      <dgm:spPr/>
      <dgm:t>
        <a:bodyPr/>
        <a:lstStyle/>
        <a:p>
          <a:endParaRPr lang="en-US"/>
        </a:p>
      </dgm:t>
    </dgm:pt>
    <dgm:pt modelId="{366B8829-1D82-4BE5-BF2C-BD0E0919A9FE}" type="pres">
      <dgm:prSet presAssocID="{379BCA73-905F-4C85-944B-45885B97A437}" presName="img" presStyleLbl="fgImgPlace1" presStyleIdx="0" presStyleCnt="3" custLinFactNeighborX="189" custLinFactNeighborY="289"/>
      <dgm:spPr>
        <a:xfrm>
          <a:off x="138960" y="139123"/>
          <a:ext cx="1577340" cy="108783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a:outerShdw blurRad="50800" dist="50800" dir="5400000" algn="ctr" rotWithShape="0">
            <a:sysClr val="windowText" lastClr="000000"/>
          </a:outerShdw>
        </a:effectLst>
      </dgm:spPr>
      <dgm:t>
        <a:bodyPr/>
        <a:lstStyle/>
        <a:p>
          <a:endParaRPr lang="en-US"/>
        </a:p>
      </dgm:t>
      <dgm:extLst>
        <a:ext uri="{E40237B7-FDA0-4F09-8148-C483321AD2D9}">
          <dgm14:cNvPr xmlns:dgm14="http://schemas.microsoft.com/office/drawing/2010/diagram" id="0" name="" descr="Questions"/>
        </a:ext>
      </dgm:extLst>
    </dgm:pt>
    <dgm:pt modelId="{F734FE92-E265-4E2E-964F-0E82128810AF}" type="pres">
      <dgm:prSet presAssocID="{379BCA73-905F-4C85-944B-45885B97A437}" presName="text" presStyleLbl="node1" presStyleIdx="0" presStyleCnt="3">
        <dgm:presLayoutVars>
          <dgm:bulletEnabled val="1"/>
        </dgm:presLayoutVars>
      </dgm:prSet>
      <dgm:spPr/>
      <dgm:t>
        <a:bodyPr/>
        <a:lstStyle/>
        <a:p>
          <a:endParaRPr lang="en-US"/>
        </a:p>
      </dgm:t>
    </dgm:pt>
    <dgm:pt modelId="{3C082AC8-0376-47E9-9B7E-ED19ACE424B8}" type="pres">
      <dgm:prSet presAssocID="{2FD2A885-AE4D-4F94-8166-1DFA1F76FF40}" presName="spacer" presStyleCnt="0"/>
      <dgm:spPr/>
    </dgm:pt>
    <dgm:pt modelId="{606177E0-D43F-4312-8629-DE1E94B4CAB1}" type="pres">
      <dgm:prSet presAssocID="{C62F37BC-85BA-4C1E-B357-D733A80DB3F1}" presName="comp" presStyleCnt="0"/>
      <dgm:spPr/>
    </dgm:pt>
    <dgm:pt modelId="{EF1C5FBD-550F-4067-A6F7-B3183A5412BE}" type="pres">
      <dgm:prSet presAssocID="{C62F37BC-85BA-4C1E-B357-D733A80DB3F1}" presName="box" presStyleLbl="node1" presStyleIdx="1" presStyleCnt="3"/>
      <dgm:spPr/>
      <dgm:t>
        <a:bodyPr/>
        <a:lstStyle/>
        <a:p>
          <a:endParaRPr lang="en-US"/>
        </a:p>
      </dgm:t>
    </dgm:pt>
    <dgm:pt modelId="{03BA6D4D-0AA4-4D86-887D-10A1B66E9A80}" type="pres">
      <dgm:prSet presAssocID="{C62F37BC-85BA-4C1E-B357-D733A80DB3F1}" presName="img" presStyleLbl="fgImgPlace1" presStyleIdx="1" presStyleCnt="3"/>
      <dgm:spPr>
        <a:xfrm>
          <a:off x="135979" y="1631751"/>
          <a:ext cx="1577340" cy="108783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2700" cap="flat" cmpd="sng" algn="ctr">
          <a:noFill/>
          <a:prstDash val="solid"/>
          <a:miter lim="800000"/>
        </a:ln>
        <a:effectLst>
          <a:outerShdw blurRad="50800" dist="50800" dir="5400000" algn="ctr" rotWithShape="0">
            <a:sysClr val="windowText" lastClr="000000"/>
          </a:outerShdw>
        </a:effectLst>
      </dgm:spPr>
      <dgm:t>
        <a:bodyPr/>
        <a:lstStyle/>
        <a:p>
          <a:endParaRPr lang="en-US"/>
        </a:p>
      </dgm:t>
      <dgm:extLst>
        <a:ext uri="{E40237B7-FDA0-4F09-8148-C483321AD2D9}">
          <dgm14:cNvPr xmlns:dgm14="http://schemas.microsoft.com/office/drawing/2010/diagram" id="0" name="" descr="Question mark with solid fill"/>
        </a:ext>
      </dgm:extLst>
    </dgm:pt>
    <dgm:pt modelId="{6600544A-FAA4-4767-A1A2-9941CEDB8956}" type="pres">
      <dgm:prSet presAssocID="{C62F37BC-85BA-4C1E-B357-D733A80DB3F1}" presName="text" presStyleLbl="node1" presStyleIdx="1" presStyleCnt="3">
        <dgm:presLayoutVars>
          <dgm:bulletEnabled val="1"/>
        </dgm:presLayoutVars>
      </dgm:prSet>
      <dgm:spPr/>
      <dgm:t>
        <a:bodyPr/>
        <a:lstStyle/>
        <a:p>
          <a:endParaRPr lang="en-US"/>
        </a:p>
      </dgm:t>
    </dgm:pt>
    <dgm:pt modelId="{0DC5A6F6-F815-4617-9C78-720095CC3833}" type="pres">
      <dgm:prSet presAssocID="{9D645105-D788-47BB-B358-942E37191C03}" presName="spacer" presStyleCnt="0"/>
      <dgm:spPr/>
    </dgm:pt>
    <dgm:pt modelId="{22861847-07F8-4545-9FBD-C8D879F34438}" type="pres">
      <dgm:prSet presAssocID="{25DF7EA3-B09E-4576-B987-E361DD1B4DAC}" presName="comp" presStyleCnt="0"/>
      <dgm:spPr/>
    </dgm:pt>
    <dgm:pt modelId="{BEA0560D-6465-4D83-9C1B-887C2F21FA95}" type="pres">
      <dgm:prSet presAssocID="{25DF7EA3-B09E-4576-B987-E361DD1B4DAC}" presName="box" presStyleLbl="node1" presStyleIdx="2" presStyleCnt="3"/>
      <dgm:spPr/>
      <dgm:t>
        <a:bodyPr/>
        <a:lstStyle/>
        <a:p>
          <a:endParaRPr lang="en-US"/>
        </a:p>
      </dgm:t>
    </dgm:pt>
    <dgm:pt modelId="{59A60644-4AA1-4527-A999-7BD9C334727A}" type="pres">
      <dgm:prSet presAssocID="{25DF7EA3-B09E-4576-B987-E361DD1B4DAC}" presName="img" presStyleLbl="fgImgPlace1" presStyleIdx="2" presStyleCnt="3"/>
      <dgm:spPr>
        <a:xfrm>
          <a:off x="135979" y="3127524"/>
          <a:ext cx="1577340" cy="1087834"/>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a:outerShdw blurRad="50800" dist="50800" dir="5400000" algn="ctr" rotWithShape="0">
            <a:sysClr val="windowText" lastClr="000000"/>
          </a:outerShdw>
        </a:effectLst>
      </dgm:spPr>
      <dgm:t>
        <a:bodyPr/>
        <a:lstStyle/>
        <a:p>
          <a:endParaRPr lang="en-US"/>
        </a:p>
      </dgm:t>
      <dgm:extLst>
        <a:ext uri="{E40237B7-FDA0-4F09-8148-C483321AD2D9}">
          <dgm14:cNvPr xmlns:dgm14="http://schemas.microsoft.com/office/drawing/2010/diagram" id="0" name="" descr="Head with Gears"/>
        </a:ext>
      </dgm:extLst>
    </dgm:pt>
    <dgm:pt modelId="{AC484846-8A9B-46C9-BA34-9B79D2E95727}" type="pres">
      <dgm:prSet presAssocID="{25DF7EA3-B09E-4576-B987-E361DD1B4DAC}" presName="text" presStyleLbl="node1" presStyleIdx="2" presStyleCnt="3">
        <dgm:presLayoutVars>
          <dgm:bulletEnabled val="1"/>
        </dgm:presLayoutVars>
      </dgm:prSet>
      <dgm:spPr/>
      <dgm:t>
        <a:bodyPr/>
        <a:lstStyle/>
        <a:p>
          <a:endParaRPr lang="en-US"/>
        </a:p>
      </dgm:t>
    </dgm:pt>
  </dgm:ptLst>
  <dgm:cxnLst>
    <dgm:cxn modelId="{15CD9C5D-5FEA-4131-B154-99CA100A3A6C}" type="presOf" srcId="{C62F37BC-85BA-4C1E-B357-D733A80DB3F1}" destId="{EF1C5FBD-550F-4067-A6F7-B3183A5412BE}" srcOrd="0" destOrd="0" presId="urn:microsoft.com/office/officeart/2005/8/layout/vList4"/>
    <dgm:cxn modelId="{A3E73263-2656-49F5-AAC0-7A747F11EC7D}" type="presOf" srcId="{379BCA73-905F-4C85-944B-45885B97A437}" destId="{BBA6B786-4146-4185-B4ED-986508D41C50}" srcOrd="0" destOrd="0" presId="urn:microsoft.com/office/officeart/2005/8/layout/vList4"/>
    <dgm:cxn modelId="{96B79DBB-AA1C-4BE9-B565-B4297A2D0C34}" type="presOf" srcId="{CA9C1423-32A1-4CA3-AA6C-1F1A4B0F84B9}" destId="{6EA40931-AD4F-44B8-BABE-CEE0C11E0344}" srcOrd="0" destOrd="0" presId="urn:microsoft.com/office/officeart/2005/8/layout/vList4"/>
    <dgm:cxn modelId="{1DB2F9F3-2E95-48E9-9118-7B135F451738}" type="presOf" srcId="{25DF7EA3-B09E-4576-B987-E361DD1B4DAC}" destId="{BEA0560D-6465-4D83-9C1B-887C2F21FA95}" srcOrd="0" destOrd="0" presId="urn:microsoft.com/office/officeart/2005/8/layout/vList4"/>
    <dgm:cxn modelId="{69FC2D73-EE07-48D2-A80D-0E141D90D7FA}" type="presOf" srcId="{379BCA73-905F-4C85-944B-45885B97A437}" destId="{F734FE92-E265-4E2E-964F-0E82128810AF}" srcOrd="1" destOrd="0" presId="urn:microsoft.com/office/officeart/2005/8/layout/vList4"/>
    <dgm:cxn modelId="{7E66660C-CDEA-4254-96AA-9B08DC92D03D}" type="presOf" srcId="{C62F37BC-85BA-4C1E-B357-D733A80DB3F1}" destId="{6600544A-FAA4-4767-A1A2-9941CEDB8956}" srcOrd="1" destOrd="0" presId="urn:microsoft.com/office/officeart/2005/8/layout/vList4"/>
    <dgm:cxn modelId="{45B1957D-71F2-41BB-85CB-0A0F8DC57801}" srcId="{CA9C1423-32A1-4CA3-AA6C-1F1A4B0F84B9}" destId="{C62F37BC-85BA-4C1E-B357-D733A80DB3F1}" srcOrd="1" destOrd="0" parTransId="{B2A8085B-A4EC-4E91-B47F-B0C3021A12C8}" sibTransId="{9D645105-D788-47BB-B358-942E37191C03}"/>
    <dgm:cxn modelId="{F985FBB8-9668-483E-BC6F-8EBEF5B9913C}" srcId="{CA9C1423-32A1-4CA3-AA6C-1F1A4B0F84B9}" destId="{25DF7EA3-B09E-4576-B987-E361DD1B4DAC}" srcOrd="2" destOrd="0" parTransId="{EE8DD503-B32F-4AB7-A145-BAB308CEA538}" sibTransId="{0A8D01A4-8AC7-4383-BD3B-CE6EAA36DD62}"/>
    <dgm:cxn modelId="{6DA39579-6485-427C-BF7F-9BEA952AB1C7}" type="presOf" srcId="{25DF7EA3-B09E-4576-B987-E361DD1B4DAC}" destId="{AC484846-8A9B-46C9-BA34-9B79D2E95727}" srcOrd="1" destOrd="0" presId="urn:microsoft.com/office/officeart/2005/8/layout/vList4"/>
    <dgm:cxn modelId="{E8183B70-E3B4-448B-8210-104D60D8EBAE}" srcId="{CA9C1423-32A1-4CA3-AA6C-1F1A4B0F84B9}" destId="{379BCA73-905F-4C85-944B-45885B97A437}" srcOrd="0" destOrd="0" parTransId="{F4365225-D5F3-4359-A16F-A512E64676D4}" sibTransId="{2FD2A885-AE4D-4F94-8166-1DFA1F76FF40}"/>
    <dgm:cxn modelId="{F7D78A93-FBEC-4F2C-9422-4426895040F9}" type="presParOf" srcId="{6EA40931-AD4F-44B8-BABE-CEE0C11E0344}" destId="{791686AE-3C06-4154-B40D-817AB68DAF7A}" srcOrd="0" destOrd="0" presId="urn:microsoft.com/office/officeart/2005/8/layout/vList4"/>
    <dgm:cxn modelId="{336BA64C-3A71-473D-98BA-D286D40E3203}" type="presParOf" srcId="{791686AE-3C06-4154-B40D-817AB68DAF7A}" destId="{BBA6B786-4146-4185-B4ED-986508D41C50}" srcOrd="0" destOrd="0" presId="urn:microsoft.com/office/officeart/2005/8/layout/vList4"/>
    <dgm:cxn modelId="{88DD886E-B122-4850-AC78-7AFC305E7659}" type="presParOf" srcId="{791686AE-3C06-4154-B40D-817AB68DAF7A}" destId="{366B8829-1D82-4BE5-BF2C-BD0E0919A9FE}" srcOrd="1" destOrd="0" presId="urn:microsoft.com/office/officeart/2005/8/layout/vList4"/>
    <dgm:cxn modelId="{02570A77-107D-4138-B971-DE43180A864B}" type="presParOf" srcId="{791686AE-3C06-4154-B40D-817AB68DAF7A}" destId="{F734FE92-E265-4E2E-964F-0E82128810AF}" srcOrd="2" destOrd="0" presId="urn:microsoft.com/office/officeart/2005/8/layout/vList4"/>
    <dgm:cxn modelId="{8623E0E1-B48B-4B25-A057-DD8584EE28D3}" type="presParOf" srcId="{6EA40931-AD4F-44B8-BABE-CEE0C11E0344}" destId="{3C082AC8-0376-47E9-9B7E-ED19ACE424B8}" srcOrd="1" destOrd="0" presId="urn:microsoft.com/office/officeart/2005/8/layout/vList4"/>
    <dgm:cxn modelId="{33860DF7-ECB5-4A3F-ACB6-93DB631255B5}" type="presParOf" srcId="{6EA40931-AD4F-44B8-BABE-CEE0C11E0344}" destId="{606177E0-D43F-4312-8629-DE1E94B4CAB1}" srcOrd="2" destOrd="0" presId="urn:microsoft.com/office/officeart/2005/8/layout/vList4"/>
    <dgm:cxn modelId="{D9D4EAD4-E676-416D-9CA4-E73238FF3BCD}" type="presParOf" srcId="{606177E0-D43F-4312-8629-DE1E94B4CAB1}" destId="{EF1C5FBD-550F-4067-A6F7-B3183A5412BE}" srcOrd="0" destOrd="0" presId="urn:microsoft.com/office/officeart/2005/8/layout/vList4"/>
    <dgm:cxn modelId="{814BEB4D-8B3E-491E-9D53-110E09464E31}" type="presParOf" srcId="{606177E0-D43F-4312-8629-DE1E94B4CAB1}" destId="{03BA6D4D-0AA4-4D86-887D-10A1B66E9A80}" srcOrd="1" destOrd="0" presId="urn:microsoft.com/office/officeart/2005/8/layout/vList4"/>
    <dgm:cxn modelId="{381A7071-3BCE-43D1-B28B-1931152AF369}" type="presParOf" srcId="{606177E0-D43F-4312-8629-DE1E94B4CAB1}" destId="{6600544A-FAA4-4767-A1A2-9941CEDB8956}" srcOrd="2" destOrd="0" presId="urn:microsoft.com/office/officeart/2005/8/layout/vList4"/>
    <dgm:cxn modelId="{BA833AE2-85D3-4C9C-84F8-DBF04514AC74}" type="presParOf" srcId="{6EA40931-AD4F-44B8-BABE-CEE0C11E0344}" destId="{0DC5A6F6-F815-4617-9C78-720095CC3833}" srcOrd="3" destOrd="0" presId="urn:microsoft.com/office/officeart/2005/8/layout/vList4"/>
    <dgm:cxn modelId="{F28726A2-8EC2-445D-BD11-A53401C3977C}" type="presParOf" srcId="{6EA40931-AD4F-44B8-BABE-CEE0C11E0344}" destId="{22861847-07F8-4545-9FBD-C8D879F34438}" srcOrd="4" destOrd="0" presId="urn:microsoft.com/office/officeart/2005/8/layout/vList4"/>
    <dgm:cxn modelId="{FEE01C61-B70A-40FC-84D0-FFBE9AF93E3F}" type="presParOf" srcId="{22861847-07F8-4545-9FBD-C8D879F34438}" destId="{BEA0560D-6465-4D83-9C1B-887C2F21FA95}" srcOrd="0" destOrd="0" presId="urn:microsoft.com/office/officeart/2005/8/layout/vList4"/>
    <dgm:cxn modelId="{5D3DDA7E-889A-444F-8BE0-49DF464B9B96}" type="presParOf" srcId="{22861847-07F8-4545-9FBD-C8D879F34438}" destId="{59A60644-4AA1-4527-A999-7BD9C334727A}" srcOrd="1" destOrd="0" presId="urn:microsoft.com/office/officeart/2005/8/layout/vList4"/>
    <dgm:cxn modelId="{42123DE6-CD1A-4D5E-9C29-7A7CFBAF288F}" type="presParOf" srcId="{22861847-07F8-4545-9FBD-C8D879F34438}" destId="{AC484846-8A9B-46C9-BA34-9B79D2E9572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0.xml><?xml version="1.0" encoding="utf-8"?>
<dgm:dataModel xmlns:dgm="http://schemas.openxmlformats.org/drawingml/2006/diagram" xmlns:a="http://schemas.openxmlformats.org/drawingml/2006/main">
  <dgm:ptLst>
    <dgm:pt modelId="{FB40891B-57E6-456F-9C8B-5B6EBBBB5A58}" type="doc">
      <dgm:prSet loTypeId="urn:microsoft.com/office/officeart/2005/8/layout/vList4" loCatId="picture" qsTypeId="urn:microsoft.com/office/officeart/2005/8/quickstyle/simple1" qsCatId="simple" csTypeId="urn:microsoft.com/office/officeart/2005/8/colors/colorful1" csCatId="colorful" phldr="1"/>
      <dgm:spPr/>
      <dgm:t>
        <a:bodyPr/>
        <a:lstStyle/>
        <a:p>
          <a:endParaRPr lang="en-US"/>
        </a:p>
      </dgm:t>
    </dgm:pt>
    <dgm:pt modelId="{8584ABED-D6B3-435A-9B91-BE3211ABCA27}">
      <dgm:prSet phldrT="[Text]" custT="1"/>
      <dgm:spPr/>
      <dgm:t>
        <a:bodyPr/>
        <a:lstStyle/>
        <a:p>
          <a:pPr algn="l"/>
          <a:r>
            <a:rPr lang="es-US" sz="2400" b="0" noProof="0" dirty="0">
              <a:solidFill>
                <a:schemeClr val="tx1"/>
              </a:solidFill>
            </a:rPr>
            <a:t>Solicitud Alternativa de Ayuda Financiera de Illinois (Alternative App)</a:t>
          </a:r>
        </a:p>
      </dgm:t>
    </dgm:pt>
    <dgm:pt modelId="{BF71224B-3410-450E-AF40-ED786AF0BC72}" type="parTrans" cxnId="{B6D94F3D-5FAC-4F80-A27A-0A7A6CBF083E}">
      <dgm:prSet/>
      <dgm:spPr/>
      <dgm:t>
        <a:bodyPr/>
        <a:lstStyle/>
        <a:p>
          <a:pPr algn="l"/>
          <a:endParaRPr lang="en-US" sz="2000">
            <a:solidFill>
              <a:schemeClr val="tx1"/>
            </a:solidFill>
          </a:endParaRPr>
        </a:p>
      </dgm:t>
    </dgm:pt>
    <dgm:pt modelId="{9693ADCC-702D-4B42-BCC6-B7FAD0FE1F57}" type="sibTrans" cxnId="{B6D94F3D-5FAC-4F80-A27A-0A7A6CBF083E}">
      <dgm:prSet/>
      <dgm:spPr/>
      <dgm:t>
        <a:bodyPr/>
        <a:lstStyle/>
        <a:p>
          <a:pPr algn="l"/>
          <a:endParaRPr lang="en-US" sz="2000">
            <a:solidFill>
              <a:schemeClr val="tx1"/>
            </a:solidFill>
          </a:endParaRPr>
        </a:p>
      </dgm:t>
    </dgm:pt>
    <dgm:pt modelId="{D8D3888E-DE23-428F-9660-5779A86AA1B0}">
      <dgm:prSet phldrT="[Text]" custT="1"/>
      <dgm:spPr/>
      <dgm:t>
        <a:bodyPr/>
        <a:lstStyle/>
        <a:p>
          <a:pPr algn="l"/>
          <a:r>
            <a:rPr lang="es-US" sz="2400" b="0" noProof="0" dirty="0">
              <a:solidFill>
                <a:schemeClr val="tx1"/>
              </a:solidFill>
            </a:rPr>
            <a:t>Otros formularios </a:t>
          </a:r>
          <a:br>
            <a:rPr lang="es-US" sz="2400" b="0" noProof="0" dirty="0">
              <a:solidFill>
                <a:schemeClr val="tx1"/>
              </a:solidFill>
            </a:rPr>
          </a:br>
          <a:r>
            <a:rPr lang="es-US" sz="2400" b="0" noProof="0" dirty="0">
              <a:solidFill>
                <a:schemeClr val="tx1"/>
              </a:solidFill>
            </a:rPr>
            <a:t>(p.ej., formas institucionales, Perfil CSS, etc.)</a:t>
          </a:r>
        </a:p>
      </dgm:t>
    </dgm:pt>
    <dgm:pt modelId="{A519D2F8-9014-4D74-8A3D-665763F3B580}" type="parTrans" cxnId="{329DD360-48EF-46AE-9867-610753399056}">
      <dgm:prSet/>
      <dgm:spPr/>
      <dgm:t>
        <a:bodyPr/>
        <a:lstStyle/>
        <a:p>
          <a:pPr algn="l"/>
          <a:endParaRPr lang="en-US" sz="2000">
            <a:solidFill>
              <a:schemeClr val="tx1"/>
            </a:solidFill>
          </a:endParaRPr>
        </a:p>
      </dgm:t>
    </dgm:pt>
    <dgm:pt modelId="{E5C1FD97-7302-4921-96F3-93BCEE8A2C6B}" type="sibTrans" cxnId="{329DD360-48EF-46AE-9867-610753399056}">
      <dgm:prSet/>
      <dgm:spPr/>
      <dgm:t>
        <a:bodyPr/>
        <a:lstStyle/>
        <a:p>
          <a:pPr algn="l"/>
          <a:endParaRPr lang="en-US" sz="2000">
            <a:solidFill>
              <a:schemeClr val="tx1"/>
            </a:solidFill>
          </a:endParaRPr>
        </a:p>
      </dgm:t>
    </dgm:pt>
    <dgm:pt modelId="{C02C653B-3ED4-48F1-B747-CDB8CF6AC862}">
      <dgm:prSet phldrT="[Text]" custT="1"/>
      <dgm:spPr/>
      <dgm:t>
        <a:bodyPr/>
        <a:lstStyle/>
        <a:p>
          <a:pPr algn="l"/>
          <a:r>
            <a:rPr lang="es-US" sz="2400" b="0" noProof="0" dirty="0">
              <a:solidFill>
                <a:schemeClr val="tx1"/>
              </a:solidFill>
            </a:rPr>
            <a:t>Solicitud Gratuita de Ayuda Federal para Estudiantes (FAFSA)</a:t>
          </a:r>
        </a:p>
      </dgm:t>
    </dgm:pt>
    <dgm:pt modelId="{E998BA2C-E70C-4211-8350-EF41C1421C97}" type="sibTrans" cxnId="{3F368BB8-510E-4C55-91DA-4C4743EFAB05}">
      <dgm:prSet/>
      <dgm:spPr/>
      <dgm:t>
        <a:bodyPr/>
        <a:lstStyle/>
        <a:p>
          <a:pPr algn="l"/>
          <a:endParaRPr lang="en-US" sz="2000">
            <a:solidFill>
              <a:schemeClr val="tx1"/>
            </a:solidFill>
          </a:endParaRPr>
        </a:p>
      </dgm:t>
    </dgm:pt>
    <dgm:pt modelId="{12D17907-17B6-4B4B-A795-46A8F5C208B9}" type="parTrans" cxnId="{3F368BB8-510E-4C55-91DA-4C4743EFAB05}">
      <dgm:prSet/>
      <dgm:spPr/>
      <dgm:t>
        <a:bodyPr/>
        <a:lstStyle/>
        <a:p>
          <a:pPr algn="l"/>
          <a:endParaRPr lang="en-US" sz="2000">
            <a:solidFill>
              <a:schemeClr val="tx1"/>
            </a:solidFill>
          </a:endParaRPr>
        </a:p>
      </dgm:t>
    </dgm:pt>
    <dgm:pt modelId="{C459F8D2-419E-4B1B-B770-C143386648AA}" type="pres">
      <dgm:prSet presAssocID="{FB40891B-57E6-456F-9C8B-5B6EBBBB5A58}" presName="linear" presStyleCnt="0">
        <dgm:presLayoutVars>
          <dgm:dir/>
          <dgm:resizeHandles val="exact"/>
        </dgm:presLayoutVars>
      </dgm:prSet>
      <dgm:spPr/>
      <dgm:t>
        <a:bodyPr/>
        <a:lstStyle/>
        <a:p>
          <a:endParaRPr lang="en-US"/>
        </a:p>
      </dgm:t>
    </dgm:pt>
    <dgm:pt modelId="{8B36448A-44C1-4BAB-BAB0-196BA7649D21}" type="pres">
      <dgm:prSet presAssocID="{C02C653B-3ED4-48F1-B747-CDB8CF6AC862}" presName="comp" presStyleCnt="0"/>
      <dgm:spPr/>
    </dgm:pt>
    <dgm:pt modelId="{EEACCF33-9E47-4741-9C6E-297DA0803926}" type="pres">
      <dgm:prSet presAssocID="{C02C653B-3ED4-48F1-B747-CDB8CF6AC862}" presName="box" presStyleLbl="node1" presStyleIdx="0" presStyleCnt="3" custLinFactNeighborY="-10655"/>
      <dgm:spPr/>
      <dgm:t>
        <a:bodyPr/>
        <a:lstStyle/>
        <a:p>
          <a:endParaRPr lang="en-US"/>
        </a:p>
      </dgm:t>
    </dgm:pt>
    <dgm:pt modelId="{47115349-EDA5-416A-81CB-768658B045F1}" type="pres">
      <dgm:prSet presAssocID="{C02C653B-3ED4-48F1-B747-CDB8CF6AC862}" presName="img" presStyleLbl="fgImgPlace1" presStyleIdx="0" presStyleCnt="3"/>
      <dgm:spPr>
        <a:blipFill rotWithShape="1">
          <a:blip xmlns:r="http://schemas.openxmlformats.org/officeDocument/2006/relationships" r:embed="rId1"/>
          <a:stretch>
            <a:fillRect/>
          </a:stretch>
        </a:blipFill>
      </dgm:spPr>
    </dgm:pt>
    <dgm:pt modelId="{58A880E9-3A8B-4D0A-9B6B-D464B7CC1388}" type="pres">
      <dgm:prSet presAssocID="{C02C653B-3ED4-48F1-B747-CDB8CF6AC862}" presName="text" presStyleLbl="node1" presStyleIdx="0" presStyleCnt="3">
        <dgm:presLayoutVars>
          <dgm:bulletEnabled val="1"/>
        </dgm:presLayoutVars>
      </dgm:prSet>
      <dgm:spPr/>
      <dgm:t>
        <a:bodyPr/>
        <a:lstStyle/>
        <a:p>
          <a:endParaRPr lang="en-US"/>
        </a:p>
      </dgm:t>
    </dgm:pt>
    <dgm:pt modelId="{4E054ECA-FA66-4E61-A064-6F855CE4AECB}" type="pres">
      <dgm:prSet presAssocID="{E998BA2C-E70C-4211-8350-EF41C1421C97}" presName="spacer" presStyleCnt="0"/>
      <dgm:spPr/>
    </dgm:pt>
    <dgm:pt modelId="{2175EA0C-B3C7-4CB5-BF05-F876BDB3DC10}" type="pres">
      <dgm:prSet presAssocID="{8584ABED-D6B3-435A-9B91-BE3211ABCA27}" presName="comp" presStyleCnt="0"/>
      <dgm:spPr/>
    </dgm:pt>
    <dgm:pt modelId="{B3F2D24A-723D-47CE-8081-F6EA1F483ABE}" type="pres">
      <dgm:prSet presAssocID="{8584ABED-D6B3-435A-9B91-BE3211ABCA27}" presName="box" presStyleLbl="node1" presStyleIdx="1" presStyleCnt="3"/>
      <dgm:spPr/>
      <dgm:t>
        <a:bodyPr/>
        <a:lstStyle/>
        <a:p>
          <a:endParaRPr lang="en-US"/>
        </a:p>
      </dgm:t>
    </dgm:pt>
    <dgm:pt modelId="{05C2335A-D8B9-471A-A2F2-A3B0994D71D7}" type="pres">
      <dgm:prSet presAssocID="{8584ABED-D6B3-435A-9B91-BE3211ABCA27}"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dgm:spPr>
    </dgm:pt>
    <dgm:pt modelId="{F12A3B3F-E944-4FB9-89A7-67D9C544BD84}" type="pres">
      <dgm:prSet presAssocID="{8584ABED-D6B3-435A-9B91-BE3211ABCA27}" presName="text" presStyleLbl="node1" presStyleIdx="1" presStyleCnt="3">
        <dgm:presLayoutVars>
          <dgm:bulletEnabled val="1"/>
        </dgm:presLayoutVars>
      </dgm:prSet>
      <dgm:spPr/>
      <dgm:t>
        <a:bodyPr/>
        <a:lstStyle/>
        <a:p>
          <a:endParaRPr lang="en-US"/>
        </a:p>
      </dgm:t>
    </dgm:pt>
    <dgm:pt modelId="{3FA7FCBF-CCC4-4BCD-8D1C-23DB0A4692C6}" type="pres">
      <dgm:prSet presAssocID="{9693ADCC-702D-4B42-BCC6-B7FAD0FE1F57}" presName="spacer" presStyleCnt="0"/>
      <dgm:spPr/>
    </dgm:pt>
    <dgm:pt modelId="{035092D2-1696-47E4-BD3B-D8F41D2C079E}" type="pres">
      <dgm:prSet presAssocID="{D8D3888E-DE23-428F-9660-5779A86AA1B0}" presName="comp" presStyleCnt="0"/>
      <dgm:spPr/>
    </dgm:pt>
    <dgm:pt modelId="{9F4C4942-3186-4EEF-A9CF-7BC774573798}" type="pres">
      <dgm:prSet presAssocID="{D8D3888E-DE23-428F-9660-5779A86AA1B0}" presName="box" presStyleLbl="node1" presStyleIdx="2" presStyleCnt="3"/>
      <dgm:spPr/>
      <dgm:t>
        <a:bodyPr/>
        <a:lstStyle/>
        <a:p>
          <a:endParaRPr lang="en-US"/>
        </a:p>
      </dgm:t>
    </dgm:pt>
    <dgm:pt modelId="{2B44499F-6F5D-4763-AC29-15B25A8A6BD8}" type="pres">
      <dgm:prSet presAssocID="{D8D3888E-DE23-428F-9660-5779A86AA1B0}"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5000" b="-5000"/>
          </a:stretch>
        </a:blipFill>
      </dgm:spPr>
    </dgm:pt>
    <dgm:pt modelId="{87BDD2E0-9629-4034-960C-48EC4B8AF66D}" type="pres">
      <dgm:prSet presAssocID="{D8D3888E-DE23-428F-9660-5779A86AA1B0}" presName="text" presStyleLbl="node1" presStyleIdx="2" presStyleCnt="3">
        <dgm:presLayoutVars>
          <dgm:bulletEnabled val="1"/>
        </dgm:presLayoutVars>
      </dgm:prSet>
      <dgm:spPr/>
      <dgm:t>
        <a:bodyPr/>
        <a:lstStyle/>
        <a:p>
          <a:endParaRPr lang="en-US"/>
        </a:p>
      </dgm:t>
    </dgm:pt>
  </dgm:ptLst>
  <dgm:cxnLst>
    <dgm:cxn modelId="{F1655843-A365-40A2-99F4-CC6313C8DEDC}" type="presOf" srcId="{C02C653B-3ED4-48F1-B747-CDB8CF6AC862}" destId="{58A880E9-3A8B-4D0A-9B6B-D464B7CC1388}" srcOrd="1" destOrd="0" presId="urn:microsoft.com/office/officeart/2005/8/layout/vList4"/>
    <dgm:cxn modelId="{B6D94F3D-5FAC-4F80-A27A-0A7A6CBF083E}" srcId="{FB40891B-57E6-456F-9C8B-5B6EBBBB5A58}" destId="{8584ABED-D6B3-435A-9B91-BE3211ABCA27}" srcOrd="1" destOrd="0" parTransId="{BF71224B-3410-450E-AF40-ED786AF0BC72}" sibTransId="{9693ADCC-702D-4B42-BCC6-B7FAD0FE1F57}"/>
    <dgm:cxn modelId="{3F368BB8-510E-4C55-91DA-4C4743EFAB05}" srcId="{FB40891B-57E6-456F-9C8B-5B6EBBBB5A58}" destId="{C02C653B-3ED4-48F1-B747-CDB8CF6AC862}" srcOrd="0" destOrd="0" parTransId="{12D17907-17B6-4B4B-A795-46A8F5C208B9}" sibTransId="{E998BA2C-E70C-4211-8350-EF41C1421C97}"/>
    <dgm:cxn modelId="{0A03AC7A-0157-4F0E-8738-14B1FA9ED0D8}" type="presOf" srcId="{8584ABED-D6B3-435A-9B91-BE3211ABCA27}" destId="{B3F2D24A-723D-47CE-8081-F6EA1F483ABE}" srcOrd="0" destOrd="0" presId="urn:microsoft.com/office/officeart/2005/8/layout/vList4"/>
    <dgm:cxn modelId="{CCF087B5-F687-42AE-84B5-AEAEE40581B1}" type="presOf" srcId="{D8D3888E-DE23-428F-9660-5779A86AA1B0}" destId="{9F4C4942-3186-4EEF-A9CF-7BC774573798}" srcOrd="0" destOrd="0" presId="urn:microsoft.com/office/officeart/2005/8/layout/vList4"/>
    <dgm:cxn modelId="{B23167D4-3C1A-45C6-B90F-E7A59736E7FE}" type="presOf" srcId="{D8D3888E-DE23-428F-9660-5779A86AA1B0}" destId="{87BDD2E0-9629-4034-960C-48EC4B8AF66D}" srcOrd="1" destOrd="0" presId="urn:microsoft.com/office/officeart/2005/8/layout/vList4"/>
    <dgm:cxn modelId="{D49AF403-4736-402B-BFC6-8172F302533C}" type="presOf" srcId="{FB40891B-57E6-456F-9C8B-5B6EBBBB5A58}" destId="{C459F8D2-419E-4B1B-B770-C143386648AA}" srcOrd="0" destOrd="0" presId="urn:microsoft.com/office/officeart/2005/8/layout/vList4"/>
    <dgm:cxn modelId="{EC6E7F08-AB16-4938-8372-132EBE20C7B7}" type="presOf" srcId="{8584ABED-D6B3-435A-9B91-BE3211ABCA27}" destId="{F12A3B3F-E944-4FB9-89A7-67D9C544BD84}" srcOrd="1" destOrd="0" presId="urn:microsoft.com/office/officeart/2005/8/layout/vList4"/>
    <dgm:cxn modelId="{5CDA1F56-D9DE-4C22-94E3-0564B4A012AA}" type="presOf" srcId="{C02C653B-3ED4-48F1-B747-CDB8CF6AC862}" destId="{EEACCF33-9E47-4741-9C6E-297DA0803926}" srcOrd="0" destOrd="0" presId="urn:microsoft.com/office/officeart/2005/8/layout/vList4"/>
    <dgm:cxn modelId="{329DD360-48EF-46AE-9867-610753399056}" srcId="{FB40891B-57E6-456F-9C8B-5B6EBBBB5A58}" destId="{D8D3888E-DE23-428F-9660-5779A86AA1B0}" srcOrd="2" destOrd="0" parTransId="{A519D2F8-9014-4D74-8A3D-665763F3B580}" sibTransId="{E5C1FD97-7302-4921-96F3-93BCEE8A2C6B}"/>
    <dgm:cxn modelId="{D26A3175-5DC8-483F-9694-BF5A90646D00}" type="presParOf" srcId="{C459F8D2-419E-4B1B-B770-C143386648AA}" destId="{8B36448A-44C1-4BAB-BAB0-196BA7649D21}" srcOrd="0" destOrd="0" presId="urn:microsoft.com/office/officeart/2005/8/layout/vList4"/>
    <dgm:cxn modelId="{2187CC84-7DB7-408E-88B9-4E03AAAC93B3}" type="presParOf" srcId="{8B36448A-44C1-4BAB-BAB0-196BA7649D21}" destId="{EEACCF33-9E47-4741-9C6E-297DA0803926}" srcOrd="0" destOrd="0" presId="urn:microsoft.com/office/officeart/2005/8/layout/vList4"/>
    <dgm:cxn modelId="{5D8FA2FC-957A-475B-A429-6F5C4BACB983}" type="presParOf" srcId="{8B36448A-44C1-4BAB-BAB0-196BA7649D21}" destId="{47115349-EDA5-416A-81CB-768658B045F1}" srcOrd="1" destOrd="0" presId="urn:microsoft.com/office/officeart/2005/8/layout/vList4"/>
    <dgm:cxn modelId="{233E4D0B-1C45-4FA3-AB0E-8B1FF32D667C}" type="presParOf" srcId="{8B36448A-44C1-4BAB-BAB0-196BA7649D21}" destId="{58A880E9-3A8B-4D0A-9B6B-D464B7CC1388}" srcOrd="2" destOrd="0" presId="urn:microsoft.com/office/officeart/2005/8/layout/vList4"/>
    <dgm:cxn modelId="{01F38183-BD29-4E84-8DD5-8EB9B32E23DD}" type="presParOf" srcId="{C459F8D2-419E-4B1B-B770-C143386648AA}" destId="{4E054ECA-FA66-4E61-A064-6F855CE4AECB}" srcOrd="1" destOrd="0" presId="urn:microsoft.com/office/officeart/2005/8/layout/vList4"/>
    <dgm:cxn modelId="{F2FE7648-F446-499F-8B15-15D850A61A2A}" type="presParOf" srcId="{C459F8D2-419E-4B1B-B770-C143386648AA}" destId="{2175EA0C-B3C7-4CB5-BF05-F876BDB3DC10}" srcOrd="2" destOrd="0" presId="urn:microsoft.com/office/officeart/2005/8/layout/vList4"/>
    <dgm:cxn modelId="{6AA10B55-6BB9-4513-A107-01940B72036C}" type="presParOf" srcId="{2175EA0C-B3C7-4CB5-BF05-F876BDB3DC10}" destId="{B3F2D24A-723D-47CE-8081-F6EA1F483ABE}" srcOrd="0" destOrd="0" presId="urn:microsoft.com/office/officeart/2005/8/layout/vList4"/>
    <dgm:cxn modelId="{6951B864-44EE-4017-BCA8-A2338B5B6248}" type="presParOf" srcId="{2175EA0C-B3C7-4CB5-BF05-F876BDB3DC10}" destId="{05C2335A-D8B9-471A-A2F2-A3B0994D71D7}" srcOrd="1" destOrd="0" presId="urn:microsoft.com/office/officeart/2005/8/layout/vList4"/>
    <dgm:cxn modelId="{26642183-013D-48CE-BB65-1CF434BD4A97}" type="presParOf" srcId="{2175EA0C-B3C7-4CB5-BF05-F876BDB3DC10}" destId="{F12A3B3F-E944-4FB9-89A7-67D9C544BD84}" srcOrd="2" destOrd="0" presId="urn:microsoft.com/office/officeart/2005/8/layout/vList4"/>
    <dgm:cxn modelId="{8CEDAC55-F8ED-4DA7-B497-503C82E8D9C7}" type="presParOf" srcId="{C459F8D2-419E-4B1B-B770-C143386648AA}" destId="{3FA7FCBF-CCC4-4BCD-8D1C-23DB0A4692C6}" srcOrd="3" destOrd="0" presId="urn:microsoft.com/office/officeart/2005/8/layout/vList4"/>
    <dgm:cxn modelId="{58F51118-F24A-41E1-92AC-8C14B1F7F709}" type="presParOf" srcId="{C459F8D2-419E-4B1B-B770-C143386648AA}" destId="{035092D2-1696-47E4-BD3B-D8F41D2C079E}" srcOrd="4" destOrd="0" presId="urn:microsoft.com/office/officeart/2005/8/layout/vList4"/>
    <dgm:cxn modelId="{03A799DB-B37C-43EC-8AEF-0A9DC62AD059}" type="presParOf" srcId="{035092D2-1696-47E4-BD3B-D8F41D2C079E}" destId="{9F4C4942-3186-4EEF-A9CF-7BC774573798}" srcOrd="0" destOrd="0" presId="urn:microsoft.com/office/officeart/2005/8/layout/vList4"/>
    <dgm:cxn modelId="{9AE6742A-7EDB-4561-8EE9-CA21E6D4A06A}" type="presParOf" srcId="{035092D2-1696-47E4-BD3B-D8F41D2C079E}" destId="{2B44499F-6F5D-4763-AC29-15B25A8A6BD8}" srcOrd="1" destOrd="0" presId="urn:microsoft.com/office/officeart/2005/8/layout/vList4"/>
    <dgm:cxn modelId="{AF85D508-B4AF-4DF5-927B-A7C23413C681}" type="presParOf" srcId="{035092D2-1696-47E4-BD3B-D8F41D2C079E}" destId="{87BDD2E0-9629-4034-960C-48EC4B8AF66D}"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C8A6741-5867-4580-B9C0-4E8D2269A063}"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en-US"/>
        </a:p>
      </dgm:t>
    </dgm:pt>
    <dgm:pt modelId="{2F5F1EA0-FEC2-4CB8-A029-5844F6B6D3EF}">
      <dgm:prSet phldrT="[Text]" custT="1"/>
      <dgm:spPr/>
      <dgm:t>
        <a:bodyPr/>
        <a:lstStyle/>
        <a:p>
          <a:r>
            <a:rPr lang="es-MX" sz="1900" noProof="0" dirty="0">
              <a:solidFill>
                <a:schemeClr val="tx1"/>
              </a:solidFill>
              <a:latin typeface="+mn-lt"/>
            </a:rPr>
            <a:t>La solicitud está disponible </a:t>
          </a:r>
          <a:r>
            <a:rPr lang="es-MX" sz="1900" b="1" noProof="0" dirty="0">
              <a:solidFill>
                <a:schemeClr val="tx1"/>
              </a:solidFill>
              <a:latin typeface="+mn-lt"/>
            </a:rPr>
            <a:t>sin costo</a:t>
          </a:r>
          <a:endParaRPr lang="es-MX" sz="1900" b="1" noProof="0" dirty="0">
            <a:solidFill>
              <a:schemeClr val="tx1"/>
            </a:solidFill>
          </a:endParaRPr>
        </a:p>
      </dgm:t>
    </dgm:pt>
    <dgm:pt modelId="{15232B5E-25A4-4FD1-8ABD-27792611E71F}" type="parTrans" cxnId="{E4DA4E6F-4AD3-48EF-B0D9-6D9838C318A2}">
      <dgm:prSet/>
      <dgm:spPr/>
      <dgm:t>
        <a:bodyPr/>
        <a:lstStyle/>
        <a:p>
          <a:endParaRPr lang="es-MX" sz="1900" noProof="0" dirty="0">
            <a:solidFill>
              <a:schemeClr val="tx1"/>
            </a:solidFill>
          </a:endParaRPr>
        </a:p>
      </dgm:t>
    </dgm:pt>
    <dgm:pt modelId="{651A9ED8-D646-449A-BDB3-1E4B2187310B}" type="sibTrans" cxnId="{E4DA4E6F-4AD3-48EF-B0D9-6D9838C318A2}">
      <dgm:prSet/>
      <dgm:spPr/>
      <dgm:t>
        <a:bodyPr/>
        <a:lstStyle/>
        <a:p>
          <a:endParaRPr lang="es-MX" sz="1900" noProof="0" dirty="0">
            <a:solidFill>
              <a:schemeClr val="tx1"/>
            </a:solidFill>
          </a:endParaRPr>
        </a:p>
      </dgm:t>
    </dgm:pt>
    <dgm:pt modelId="{89C244A9-7B3E-4EE9-A2C2-F3DF91F4417C}">
      <dgm:prSet phldrT="[Text]" custT="1"/>
      <dgm:spPr/>
      <dgm:t>
        <a:bodyPr/>
        <a:lstStyle/>
        <a:p>
          <a:r>
            <a:rPr lang="es-MX" sz="1900" noProof="0" dirty="0">
              <a:solidFill>
                <a:schemeClr val="tx1"/>
              </a:solidFill>
              <a:latin typeface="+mn-lt"/>
            </a:rPr>
            <a:t>Se utiliza para aplicar por </a:t>
          </a:r>
          <a:r>
            <a:rPr lang="es-MX" sz="1900" b="1" noProof="0" dirty="0">
              <a:solidFill>
                <a:schemeClr val="tx1"/>
              </a:solidFill>
              <a:latin typeface="+mn-lt"/>
            </a:rPr>
            <a:t>ayuda financiera federal</a:t>
          </a:r>
          <a:endParaRPr lang="es-MX" sz="1900" b="1" noProof="0" dirty="0">
            <a:solidFill>
              <a:schemeClr val="tx1"/>
            </a:solidFill>
          </a:endParaRPr>
        </a:p>
      </dgm:t>
    </dgm:pt>
    <dgm:pt modelId="{B133C7BE-C581-4BF2-931E-F202C6DD3561}" type="parTrans" cxnId="{3C804D9D-0F03-442C-BAE8-24696EA18493}">
      <dgm:prSet/>
      <dgm:spPr/>
      <dgm:t>
        <a:bodyPr/>
        <a:lstStyle/>
        <a:p>
          <a:endParaRPr lang="es-MX"/>
        </a:p>
      </dgm:t>
    </dgm:pt>
    <dgm:pt modelId="{91F5562D-DC39-4A40-9DD7-FECB3338C271}" type="sibTrans" cxnId="{3C804D9D-0F03-442C-BAE8-24696EA18493}">
      <dgm:prSet/>
      <dgm:spPr/>
      <dgm:t>
        <a:bodyPr/>
        <a:lstStyle/>
        <a:p>
          <a:endParaRPr lang="es-MX"/>
        </a:p>
      </dgm:t>
    </dgm:pt>
    <dgm:pt modelId="{9DED2831-E083-495F-ADE9-6FD11B446862}">
      <dgm:prSet phldrT="[Text]" custT="1"/>
      <dgm:spPr/>
      <dgm:t>
        <a:bodyPr/>
        <a:lstStyle/>
        <a:p>
          <a:r>
            <a:rPr lang="es-MX" sz="1900" noProof="0" dirty="0">
              <a:solidFill>
                <a:schemeClr val="tx1"/>
              </a:solidFill>
              <a:latin typeface="+mn-lt"/>
            </a:rPr>
            <a:t>Algunos estados la utilizan para aplicar por ayuda financiera estatal</a:t>
          </a:r>
          <a:endParaRPr lang="es-MX" sz="1900" b="1" noProof="0" dirty="0">
            <a:solidFill>
              <a:schemeClr val="tx1"/>
            </a:solidFill>
          </a:endParaRPr>
        </a:p>
      </dgm:t>
    </dgm:pt>
    <dgm:pt modelId="{3FBF9DC8-8204-475B-A7E0-581D6A59AC34}" type="parTrans" cxnId="{883E7386-5CF3-46C0-88E0-36D3E601CF13}">
      <dgm:prSet/>
      <dgm:spPr/>
      <dgm:t>
        <a:bodyPr/>
        <a:lstStyle/>
        <a:p>
          <a:endParaRPr lang="es-MX"/>
        </a:p>
      </dgm:t>
    </dgm:pt>
    <dgm:pt modelId="{EDCD769F-8B9E-41E3-8169-F48B4E38CC10}" type="sibTrans" cxnId="{883E7386-5CF3-46C0-88E0-36D3E601CF13}">
      <dgm:prSet/>
      <dgm:spPr/>
      <dgm:t>
        <a:bodyPr/>
        <a:lstStyle/>
        <a:p>
          <a:endParaRPr lang="es-MX"/>
        </a:p>
      </dgm:t>
    </dgm:pt>
    <dgm:pt modelId="{477338D9-5361-4071-B704-83810B568460}">
      <dgm:prSet phldrT="[Text]" custT="1"/>
      <dgm:spPr/>
      <dgm:t>
        <a:bodyPr/>
        <a:lstStyle/>
        <a:p>
          <a:r>
            <a:rPr lang="es-MX" sz="1900" noProof="0" dirty="0">
              <a:solidFill>
                <a:schemeClr val="tx1"/>
              </a:solidFill>
              <a:latin typeface="+mn-lt"/>
            </a:rPr>
            <a:t>Algunas universidades la utilizan para otorgar ayuda institucional </a:t>
          </a:r>
          <a:endParaRPr lang="es-MX" sz="1900" b="1" noProof="0" dirty="0">
            <a:solidFill>
              <a:schemeClr val="tx1"/>
            </a:solidFill>
          </a:endParaRPr>
        </a:p>
      </dgm:t>
    </dgm:pt>
    <dgm:pt modelId="{18D34827-CE02-4431-B9B1-F654FFA7096F}" type="parTrans" cxnId="{31A138E9-88DE-435C-B39A-75268C3CB9F4}">
      <dgm:prSet/>
      <dgm:spPr/>
      <dgm:t>
        <a:bodyPr/>
        <a:lstStyle/>
        <a:p>
          <a:endParaRPr lang="es-MX"/>
        </a:p>
      </dgm:t>
    </dgm:pt>
    <dgm:pt modelId="{B5800CC3-022D-4AC8-BC12-C2E3DACF0786}" type="sibTrans" cxnId="{31A138E9-88DE-435C-B39A-75268C3CB9F4}">
      <dgm:prSet/>
      <dgm:spPr/>
      <dgm:t>
        <a:bodyPr/>
        <a:lstStyle/>
        <a:p>
          <a:endParaRPr lang="es-MX"/>
        </a:p>
      </dgm:t>
    </dgm:pt>
    <dgm:pt modelId="{DD14BA80-8B5A-446A-A1BA-7E56800C62AD}" type="pres">
      <dgm:prSet presAssocID="{4C8A6741-5867-4580-B9C0-4E8D2269A063}" presName="linear" presStyleCnt="0">
        <dgm:presLayoutVars>
          <dgm:animLvl val="lvl"/>
          <dgm:resizeHandles val="exact"/>
        </dgm:presLayoutVars>
      </dgm:prSet>
      <dgm:spPr/>
      <dgm:t>
        <a:bodyPr/>
        <a:lstStyle/>
        <a:p>
          <a:endParaRPr lang="en-US"/>
        </a:p>
      </dgm:t>
    </dgm:pt>
    <dgm:pt modelId="{0B8BB005-96F0-44B3-B6A5-2303C34AA827}" type="pres">
      <dgm:prSet presAssocID="{2F5F1EA0-FEC2-4CB8-A029-5844F6B6D3EF}" presName="parentText" presStyleLbl="node1" presStyleIdx="0" presStyleCnt="4" custLinFactY="-17314" custLinFactNeighborY="-100000">
        <dgm:presLayoutVars>
          <dgm:chMax val="0"/>
          <dgm:bulletEnabled val="1"/>
        </dgm:presLayoutVars>
      </dgm:prSet>
      <dgm:spPr/>
      <dgm:t>
        <a:bodyPr/>
        <a:lstStyle/>
        <a:p>
          <a:endParaRPr lang="en-US"/>
        </a:p>
      </dgm:t>
    </dgm:pt>
    <dgm:pt modelId="{3FFE1C42-1EE2-4635-93B3-D42F02829938}" type="pres">
      <dgm:prSet presAssocID="{651A9ED8-D646-449A-BDB3-1E4B2187310B}" presName="spacer" presStyleCnt="0"/>
      <dgm:spPr/>
    </dgm:pt>
    <dgm:pt modelId="{4D5FE6E4-0AE9-41C8-995E-D53BB48720E4}" type="pres">
      <dgm:prSet presAssocID="{89C244A9-7B3E-4EE9-A2C2-F3DF91F4417C}" presName="parentText" presStyleLbl="node1" presStyleIdx="1" presStyleCnt="4">
        <dgm:presLayoutVars>
          <dgm:chMax val="0"/>
          <dgm:bulletEnabled val="1"/>
        </dgm:presLayoutVars>
      </dgm:prSet>
      <dgm:spPr/>
      <dgm:t>
        <a:bodyPr/>
        <a:lstStyle/>
        <a:p>
          <a:endParaRPr lang="en-US"/>
        </a:p>
      </dgm:t>
    </dgm:pt>
    <dgm:pt modelId="{27E4CA69-0E23-4E5A-87DD-C71D8F8CB713}" type="pres">
      <dgm:prSet presAssocID="{91F5562D-DC39-4A40-9DD7-FECB3338C271}" presName="spacer" presStyleCnt="0"/>
      <dgm:spPr/>
    </dgm:pt>
    <dgm:pt modelId="{E8C4F09F-15BE-4DBB-A2EE-37D0B02523F8}" type="pres">
      <dgm:prSet presAssocID="{9DED2831-E083-495F-ADE9-6FD11B446862}" presName="parentText" presStyleLbl="node1" presStyleIdx="2" presStyleCnt="4">
        <dgm:presLayoutVars>
          <dgm:chMax val="0"/>
          <dgm:bulletEnabled val="1"/>
        </dgm:presLayoutVars>
      </dgm:prSet>
      <dgm:spPr/>
      <dgm:t>
        <a:bodyPr/>
        <a:lstStyle/>
        <a:p>
          <a:endParaRPr lang="en-US"/>
        </a:p>
      </dgm:t>
    </dgm:pt>
    <dgm:pt modelId="{5296E2D3-D41B-451B-8254-F27E32DB316C}" type="pres">
      <dgm:prSet presAssocID="{EDCD769F-8B9E-41E3-8169-F48B4E38CC10}" presName="spacer" presStyleCnt="0"/>
      <dgm:spPr/>
    </dgm:pt>
    <dgm:pt modelId="{01B9CD62-8CF6-4C6B-8D65-99CA25515926}" type="pres">
      <dgm:prSet presAssocID="{477338D9-5361-4071-B704-83810B568460}" presName="parentText" presStyleLbl="node1" presStyleIdx="3" presStyleCnt="4">
        <dgm:presLayoutVars>
          <dgm:chMax val="0"/>
          <dgm:bulletEnabled val="1"/>
        </dgm:presLayoutVars>
      </dgm:prSet>
      <dgm:spPr/>
      <dgm:t>
        <a:bodyPr/>
        <a:lstStyle/>
        <a:p>
          <a:endParaRPr lang="en-US"/>
        </a:p>
      </dgm:t>
    </dgm:pt>
  </dgm:ptLst>
  <dgm:cxnLst>
    <dgm:cxn modelId="{883E7386-5CF3-46C0-88E0-36D3E601CF13}" srcId="{4C8A6741-5867-4580-B9C0-4E8D2269A063}" destId="{9DED2831-E083-495F-ADE9-6FD11B446862}" srcOrd="2" destOrd="0" parTransId="{3FBF9DC8-8204-475B-A7E0-581D6A59AC34}" sibTransId="{EDCD769F-8B9E-41E3-8169-F48B4E38CC10}"/>
    <dgm:cxn modelId="{F3348051-3612-4AA1-A4AB-7F6A71DABB9C}" type="presOf" srcId="{9DED2831-E083-495F-ADE9-6FD11B446862}" destId="{E8C4F09F-15BE-4DBB-A2EE-37D0B02523F8}" srcOrd="0" destOrd="0" presId="urn:microsoft.com/office/officeart/2005/8/layout/vList2"/>
    <dgm:cxn modelId="{DA243743-4E0A-4600-8D3F-B1945E468E6F}" type="presOf" srcId="{2F5F1EA0-FEC2-4CB8-A029-5844F6B6D3EF}" destId="{0B8BB005-96F0-44B3-B6A5-2303C34AA827}" srcOrd="0" destOrd="0" presId="urn:microsoft.com/office/officeart/2005/8/layout/vList2"/>
    <dgm:cxn modelId="{2D87BF6E-03C9-4DD9-BA1B-640CCC5E10E3}" type="presOf" srcId="{89C244A9-7B3E-4EE9-A2C2-F3DF91F4417C}" destId="{4D5FE6E4-0AE9-41C8-995E-D53BB48720E4}" srcOrd="0" destOrd="0" presId="urn:microsoft.com/office/officeart/2005/8/layout/vList2"/>
    <dgm:cxn modelId="{E4DA4E6F-4AD3-48EF-B0D9-6D9838C318A2}" srcId="{4C8A6741-5867-4580-B9C0-4E8D2269A063}" destId="{2F5F1EA0-FEC2-4CB8-A029-5844F6B6D3EF}" srcOrd="0" destOrd="0" parTransId="{15232B5E-25A4-4FD1-8ABD-27792611E71F}" sibTransId="{651A9ED8-D646-449A-BDB3-1E4B2187310B}"/>
    <dgm:cxn modelId="{3C804D9D-0F03-442C-BAE8-24696EA18493}" srcId="{4C8A6741-5867-4580-B9C0-4E8D2269A063}" destId="{89C244A9-7B3E-4EE9-A2C2-F3DF91F4417C}" srcOrd="1" destOrd="0" parTransId="{B133C7BE-C581-4BF2-931E-F202C6DD3561}" sibTransId="{91F5562D-DC39-4A40-9DD7-FECB3338C271}"/>
    <dgm:cxn modelId="{556E783D-F470-4C2E-A5CF-A21144CA08FB}" type="presOf" srcId="{477338D9-5361-4071-B704-83810B568460}" destId="{01B9CD62-8CF6-4C6B-8D65-99CA25515926}" srcOrd="0" destOrd="0" presId="urn:microsoft.com/office/officeart/2005/8/layout/vList2"/>
    <dgm:cxn modelId="{55719446-E718-4D50-BA4C-E7CE01BB33D5}" type="presOf" srcId="{4C8A6741-5867-4580-B9C0-4E8D2269A063}" destId="{DD14BA80-8B5A-446A-A1BA-7E56800C62AD}" srcOrd="0" destOrd="0" presId="urn:microsoft.com/office/officeart/2005/8/layout/vList2"/>
    <dgm:cxn modelId="{31A138E9-88DE-435C-B39A-75268C3CB9F4}" srcId="{4C8A6741-5867-4580-B9C0-4E8D2269A063}" destId="{477338D9-5361-4071-B704-83810B568460}" srcOrd="3" destOrd="0" parTransId="{18D34827-CE02-4431-B9B1-F654FFA7096F}" sibTransId="{B5800CC3-022D-4AC8-BC12-C2E3DACF0786}"/>
    <dgm:cxn modelId="{7514B806-F437-45D1-A6F8-9B126D3ADC0E}" type="presParOf" srcId="{DD14BA80-8B5A-446A-A1BA-7E56800C62AD}" destId="{0B8BB005-96F0-44B3-B6A5-2303C34AA827}" srcOrd="0" destOrd="0" presId="urn:microsoft.com/office/officeart/2005/8/layout/vList2"/>
    <dgm:cxn modelId="{8655BBAA-DD5C-4D14-8A92-B2B4A9D24143}" type="presParOf" srcId="{DD14BA80-8B5A-446A-A1BA-7E56800C62AD}" destId="{3FFE1C42-1EE2-4635-93B3-D42F02829938}" srcOrd="1" destOrd="0" presId="urn:microsoft.com/office/officeart/2005/8/layout/vList2"/>
    <dgm:cxn modelId="{8A6A6D14-5688-4C81-95C7-56AC8C946597}" type="presParOf" srcId="{DD14BA80-8B5A-446A-A1BA-7E56800C62AD}" destId="{4D5FE6E4-0AE9-41C8-995E-D53BB48720E4}" srcOrd="2" destOrd="0" presId="urn:microsoft.com/office/officeart/2005/8/layout/vList2"/>
    <dgm:cxn modelId="{3BC82CEE-564D-4A1F-82D2-511C1CD8C9E2}" type="presParOf" srcId="{DD14BA80-8B5A-446A-A1BA-7E56800C62AD}" destId="{27E4CA69-0E23-4E5A-87DD-C71D8F8CB713}" srcOrd="3" destOrd="0" presId="urn:microsoft.com/office/officeart/2005/8/layout/vList2"/>
    <dgm:cxn modelId="{1414F1A8-6179-4E80-889D-E49EFD330869}" type="presParOf" srcId="{DD14BA80-8B5A-446A-A1BA-7E56800C62AD}" destId="{E8C4F09F-15BE-4DBB-A2EE-37D0B02523F8}" srcOrd="4" destOrd="0" presId="urn:microsoft.com/office/officeart/2005/8/layout/vList2"/>
    <dgm:cxn modelId="{9D7DFA6D-576E-4A5D-87F1-2637ACAED4D9}" type="presParOf" srcId="{DD14BA80-8B5A-446A-A1BA-7E56800C62AD}" destId="{5296E2D3-D41B-451B-8254-F27E32DB316C}" srcOrd="5" destOrd="0" presId="urn:microsoft.com/office/officeart/2005/8/layout/vList2"/>
    <dgm:cxn modelId="{B5589CEA-AFBE-4572-946A-AB06CCB2FFCD}" type="presParOf" srcId="{DD14BA80-8B5A-446A-A1BA-7E56800C62AD}" destId="{01B9CD62-8CF6-4C6B-8D65-99CA25515926}" srcOrd="6" destOrd="0" presId="urn:microsoft.com/office/officeart/2005/8/layout/vList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C8A6741-5867-4580-B9C0-4E8D2269A063}"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2F5F1EA0-FEC2-4CB8-A029-5844F6B6D3EF}">
      <dgm:prSet phldrT="[Text]" custT="1"/>
      <dgm:spPr/>
      <dgm:t>
        <a:bodyPr/>
        <a:lstStyle/>
        <a:p>
          <a:r>
            <a:rPr lang="es-MX" sz="2200" noProof="0">
              <a:solidFill>
                <a:schemeClr val="tx1"/>
              </a:solidFill>
              <a:latin typeface="+mn-lt"/>
            </a:rPr>
            <a:t>Esta solicitud es </a:t>
          </a:r>
          <a:r>
            <a:rPr lang="es-MX" sz="2200" b="1" noProof="0">
              <a:solidFill>
                <a:schemeClr val="tx1"/>
              </a:solidFill>
              <a:latin typeface="+mn-lt"/>
            </a:rPr>
            <a:t>solamente para ayuda financiera estatal </a:t>
          </a:r>
          <a:r>
            <a:rPr lang="es-MX" sz="2200" b="0" noProof="0">
              <a:solidFill>
                <a:schemeClr val="tx1"/>
              </a:solidFill>
              <a:latin typeface="+mn-lt"/>
            </a:rPr>
            <a:t>de Illinois </a:t>
          </a:r>
          <a:endParaRPr lang="es-MX" sz="2200" b="1" noProof="0" dirty="0">
            <a:solidFill>
              <a:schemeClr val="tx1"/>
            </a:solidFill>
          </a:endParaRPr>
        </a:p>
      </dgm:t>
    </dgm:pt>
    <dgm:pt modelId="{15232B5E-25A4-4FD1-8ABD-27792611E71F}" type="parTrans" cxnId="{E4DA4E6F-4AD3-48EF-B0D9-6D9838C318A2}">
      <dgm:prSet/>
      <dgm:spPr/>
      <dgm:t>
        <a:bodyPr/>
        <a:lstStyle/>
        <a:p>
          <a:endParaRPr lang="es-MX" sz="2200" noProof="0" dirty="0">
            <a:solidFill>
              <a:schemeClr val="tx1"/>
            </a:solidFill>
          </a:endParaRPr>
        </a:p>
      </dgm:t>
    </dgm:pt>
    <dgm:pt modelId="{651A9ED8-D646-449A-BDB3-1E4B2187310B}" type="sibTrans" cxnId="{E4DA4E6F-4AD3-48EF-B0D9-6D9838C318A2}">
      <dgm:prSet/>
      <dgm:spPr/>
      <dgm:t>
        <a:bodyPr/>
        <a:lstStyle/>
        <a:p>
          <a:endParaRPr lang="es-MX" sz="2200" noProof="0" dirty="0">
            <a:solidFill>
              <a:schemeClr val="tx1"/>
            </a:solidFill>
          </a:endParaRPr>
        </a:p>
      </dgm:t>
    </dgm:pt>
    <dgm:pt modelId="{C36F2364-4397-4FE9-A967-46ABE9439BCF}">
      <dgm:prSet custT="1"/>
      <dgm:spPr/>
      <dgm:t>
        <a:bodyPr/>
        <a:lstStyle/>
        <a:p>
          <a:r>
            <a:rPr lang="es-MX" sz="2200" noProof="0" dirty="0">
              <a:solidFill>
                <a:schemeClr val="tx1"/>
              </a:solidFill>
              <a:latin typeface="+mn-lt"/>
            </a:rPr>
            <a:t>Está disponible para estudiantes indocumentados calificados</a:t>
          </a:r>
        </a:p>
      </dgm:t>
    </dgm:pt>
    <dgm:pt modelId="{C66233FF-C7B9-4DF3-A642-2E0EF49D1226}" type="parTrans" cxnId="{CFD95EA8-E79C-4B78-BFC0-2599AE26E5A5}">
      <dgm:prSet/>
      <dgm:spPr/>
      <dgm:t>
        <a:bodyPr/>
        <a:lstStyle/>
        <a:p>
          <a:endParaRPr lang="es-MX" sz="2200" noProof="0" dirty="0">
            <a:solidFill>
              <a:schemeClr val="tx1"/>
            </a:solidFill>
          </a:endParaRPr>
        </a:p>
      </dgm:t>
    </dgm:pt>
    <dgm:pt modelId="{5831E940-7731-4C86-ADD7-E7A6E20AD6F4}" type="sibTrans" cxnId="{CFD95EA8-E79C-4B78-BFC0-2599AE26E5A5}">
      <dgm:prSet/>
      <dgm:spPr/>
      <dgm:t>
        <a:bodyPr/>
        <a:lstStyle/>
        <a:p>
          <a:endParaRPr lang="es-MX" sz="2200" noProof="0" dirty="0">
            <a:solidFill>
              <a:schemeClr val="tx1"/>
            </a:solidFill>
          </a:endParaRPr>
        </a:p>
      </dgm:t>
    </dgm:pt>
    <dgm:pt modelId="{B5F60146-A816-49F9-B204-9DE6291887F2}">
      <dgm:prSet custT="1"/>
      <dgm:spPr/>
      <dgm:t>
        <a:bodyPr/>
        <a:lstStyle/>
        <a:p>
          <a:r>
            <a:rPr lang="es-MX" sz="2200" noProof="0">
              <a:solidFill>
                <a:schemeClr val="tx1"/>
              </a:solidFill>
              <a:latin typeface="+mn-lt"/>
            </a:rPr>
            <a:t>Algunas universidades la utilizan para otorgar ayuda institucional</a:t>
          </a:r>
          <a:endParaRPr lang="es-MX" sz="2200" noProof="0" dirty="0">
            <a:solidFill>
              <a:schemeClr val="tx1"/>
            </a:solidFill>
            <a:latin typeface="+mn-lt"/>
          </a:endParaRPr>
        </a:p>
      </dgm:t>
    </dgm:pt>
    <dgm:pt modelId="{77FEB31B-25EF-44BA-8E53-7DF5BDBF5A90}" type="parTrans" cxnId="{948545B8-6742-4BF1-840D-39E824C138ED}">
      <dgm:prSet/>
      <dgm:spPr/>
      <dgm:t>
        <a:bodyPr/>
        <a:lstStyle/>
        <a:p>
          <a:endParaRPr lang="es-MX" sz="2200" noProof="0" dirty="0">
            <a:solidFill>
              <a:schemeClr val="tx1"/>
            </a:solidFill>
          </a:endParaRPr>
        </a:p>
      </dgm:t>
    </dgm:pt>
    <dgm:pt modelId="{2897DA25-695D-4EAA-8F97-E04E6963DB11}" type="sibTrans" cxnId="{948545B8-6742-4BF1-840D-39E824C138ED}">
      <dgm:prSet/>
      <dgm:spPr/>
      <dgm:t>
        <a:bodyPr/>
        <a:lstStyle/>
        <a:p>
          <a:endParaRPr lang="es-MX" sz="2200" noProof="0" dirty="0">
            <a:solidFill>
              <a:schemeClr val="tx1"/>
            </a:solidFill>
          </a:endParaRPr>
        </a:p>
      </dgm:t>
    </dgm:pt>
    <dgm:pt modelId="{C877355B-7ABD-4E2B-92A9-B46A383A3A0B}">
      <dgm:prSet phldrT="[Text]" custT="1"/>
      <dgm:spPr/>
      <dgm:t>
        <a:bodyPr/>
        <a:lstStyle/>
        <a:p>
          <a:r>
            <a:rPr lang="es-MX" sz="2200" b="0" noProof="0">
              <a:solidFill>
                <a:schemeClr val="tx1"/>
              </a:solidFill>
            </a:rPr>
            <a:t>La solicitud está disponible </a:t>
          </a:r>
          <a:r>
            <a:rPr lang="es-MX" sz="2200" b="1" noProof="0">
              <a:solidFill>
                <a:schemeClr val="tx1"/>
              </a:solidFill>
            </a:rPr>
            <a:t>sin costo</a:t>
          </a:r>
          <a:endParaRPr lang="es-MX" sz="2200" b="0" noProof="0" dirty="0">
            <a:solidFill>
              <a:schemeClr val="tx1"/>
            </a:solidFill>
          </a:endParaRPr>
        </a:p>
      </dgm:t>
    </dgm:pt>
    <dgm:pt modelId="{C70ACE57-5D62-405A-A59E-66EC7A338696}" type="parTrans" cxnId="{788ACC07-6183-4E49-A194-DF27B19DB294}">
      <dgm:prSet/>
      <dgm:spPr/>
      <dgm:t>
        <a:bodyPr/>
        <a:lstStyle/>
        <a:p>
          <a:endParaRPr lang="es-MX" noProof="0" dirty="0"/>
        </a:p>
      </dgm:t>
    </dgm:pt>
    <dgm:pt modelId="{A4BFC5EC-0FB6-4314-988C-1EE1FA2B82FC}" type="sibTrans" cxnId="{788ACC07-6183-4E49-A194-DF27B19DB294}">
      <dgm:prSet/>
      <dgm:spPr/>
      <dgm:t>
        <a:bodyPr/>
        <a:lstStyle/>
        <a:p>
          <a:endParaRPr lang="es-MX" noProof="0" dirty="0"/>
        </a:p>
      </dgm:t>
    </dgm:pt>
    <dgm:pt modelId="{DD14BA80-8B5A-446A-A1BA-7E56800C62AD}" type="pres">
      <dgm:prSet presAssocID="{4C8A6741-5867-4580-B9C0-4E8D2269A063}" presName="linear" presStyleCnt="0">
        <dgm:presLayoutVars>
          <dgm:animLvl val="lvl"/>
          <dgm:resizeHandles val="exact"/>
        </dgm:presLayoutVars>
      </dgm:prSet>
      <dgm:spPr/>
      <dgm:t>
        <a:bodyPr/>
        <a:lstStyle/>
        <a:p>
          <a:endParaRPr lang="en-US"/>
        </a:p>
      </dgm:t>
    </dgm:pt>
    <dgm:pt modelId="{682B6CA8-BBA3-48FA-BB97-534146C327F0}" type="pres">
      <dgm:prSet presAssocID="{C877355B-7ABD-4E2B-92A9-B46A383A3A0B}" presName="parentText" presStyleLbl="node1" presStyleIdx="0" presStyleCnt="4">
        <dgm:presLayoutVars>
          <dgm:chMax val="0"/>
          <dgm:bulletEnabled val="1"/>
        </dgm:presLayoutVars>
      </dgm:prSet>
      <dgm:spPr/>
      <dgm:t>
        <a:bodyPr/>
        <a:lstStyle/>
        <a:p>
          <a:endParaRPr lang="en-US"/>
        </a:p>
      </dgm:t>
    </dgm:pt>
    <dgm:pt modelId="{A6171F74-758F-4CF1-9311-DA812A9F2ECE}" type="pres">
      <dgm:prSet presAssocID="{A4BFC5EC-0FB6-4314-988C-1EE1FA2B82FC}" presName="spacer" presStyleCnt="0"/>
      <dgm:spPr/>
    </dgm:pt>
    <dgm:pt modelId="{0B8BB005-96F0-44B3-B6A5-2303C34AA827}" type="pres">
      <dgm:prSet presAssocID="{2F5F1EA0-FEC2-4CB8-A029-5844F6B6D3EF}" presName="parentText" presStyleLbl="node1" presStyleIdx="1" presStyleCnt="4" custLinFactNeighborY="14983">
        <dgm:presLayoutVars>
          <dgm:chMax val="0"/>
          <dgm:bulletEnabled val="1"/>
        </dgm:presLayoutVars>
      </dgm:prSet>
      <dgm:spPr/>
      <dgm:t>
        <a:bodyPr/>
        <a:lstStyle/>
        <a:p>
          <a:endParaRPr lang="en-US"/>
        </a:p>
      </dgm:t>
    </dgm:pt>
    <dgm:pt modelId="{3FFE1C42-1EE2-4635-93B3-D42F02829938}" type="pres">
      <dgm:prSet presAssocID="{651A9ED8-D646-449A-BDB3-1E4B2187310B}" presName="spacer" presStyleCnt="0"/>
      <dgm:spPr/>
    </dgm:pt>
    <dgm:pt modelId="{76280A4C-D7F7-452F-8E4C-FDC9DB74364B}" type="pres">
      <dgm:prSet presAssocID="{C36F2364-4397-4FE9-A967-46ABE9439BCF}" presName="parentText" presStyleLbl="node1" presStyleIdx="2" presStyleCnt="4">
        <dgm:presLayoutVars>
          <dgm:chMax val="0"/>
          <dgm:bulletEnabled val="1"/>
        </dgm:presLayoutVars>
      </dgm:prSet>
      <dgm:spPr/>
      <dgm:t>
        <a:bodyPr/>
        <a:lstStyle/>
        <a:p>
          <a:endParaRPr lang="en-US"/>
        </a:p>
      </dgm:t>
    </dgm:pt>
    <dgm:pt modelId="{C4CBAE56-0EFE-4135-B42C-5FCF0B802143}" type="pres">
      <dgm:prSet presAssocID="{5831E940-7731-4C86-ADD7-E7A6E20AD6F4}" presName="spacer" presStyleCnt="0"/>
      <dgm:spPr/>
    </dgm:pt>
    <dgm:pt modelId="{607D509E-BFCD-4EAC-BD90-A2000D4FB453}" type="pres">
      <dgm:prSet presAssocID="{B5F60146-A816-49F9-B204-9DE6291887F2}" presName="parentText" presStyleLbl="node1" presStyleIdx="3" presStyleCnt="4">
        <dgm:presLayoutVars>
          <dgm:chMax val="0"/>
          <dgm:bulletEnabled val="1"/>
        </dgm:presLayoutVars>
      </dgm:prSet>
      <dgm:spPr/>
      <dgm:t>
        <a:bodyPr/>
        <a:lstStyle/>
        <a:p>
          <a:endParaRPr lang="en-US"/>
        </a:p>
      </dgm:t>
    </dgm:pt>
  </dgm:ptLst>
  <dgm:cxnLst>
    <dgm:cxn modelId="{948545B8-6742-4BF1-840D-39E824C138ED}" srcId="{4C8A6741-5867-4580-B9C0-4E8D2269A063}" destId="{B5F60146-A816-49F9-B204-9DE6291887F2}" srcOrd="3" destOrd="0" parTransId="{77FEB31B-25EF-44BA-8E53-7DF5BDBF5A90}" sibTransId="{2897DA25-695D-4EAA-8F97-E04E6963DB11}"/>
    <dgm:cxn modelId="{A0C90A7F-AC43-47DB-9D33-3EE442D6947D}" type="presOf" srcId="{B5F60146-A816-49F9-B204-9DE6291887F2}" destId="{607D509E-BFCD-4EAC-BD90-A2000D4FB453}" srcOrd="0" destOrd="0" presId="urn:microsoft.com/office/officeart/2005/8/layout/vList2"/>
    <dgm:cxn modelId="{026CFCB6-7F28-4606-AA53-7B8664A8515B}" type="presOf" srcId="{C877355B-7ABD-4E2B-92A9-B46A383A3A0B}" destId="{682B6CA8-BBA3-48FA-BB97-534146C327F0}" srcOrd="0" destOrd="0" presId="urn:microsoft.com/office/officeart/2005/8/layout/vList2"/>
    <dgm:cxn modelId="{EBE19FC2-B9F4-4FEE-B0F1-074AF8ED5FF9}" type="presOf" srcId="{2F5F1EA0-FEC2-4CB8-A029-5844F6B6D3EF}" destId="{0B8BB005-96F0-44B3-B6A5-2303C34AA827}" srcOrd="0" destOrd="0" presId="urn:microsoft.com/office/officeart/2005/8/layout/vList2"/>
    <dgm:cxn modelId="{CFD95EA8-E79C-4B78-BFC0-2599AE26E5A5}" srcId="{4C8A6741-5867-4580-B9C0-4E8D2269A063}" destId="{C36F2364-4397-4FE9-A967-46ABE9439BCF}" srcOrd="2" destOrd="0" parTransId="{C66233FF-C7B9-4DF3-A642-2E0EF49D1226}" sibTransId="{5831E940-7731-4C86-ADD7-E7A6E20AD6F4}"/>
    <dgm:cxn modelId="{E4DA4E6F-4AD3-48EF-B0D9-6D9838C318A2}" srcId="{4C8A6741-5867-4580-B9C0-4E8D2269A063}" destId="{2F5F1EA0-FEC2-4CB8-A029-5844F6B6D3EF}" srcOrd="1" destOrd="0" parTransId="{15232B5E-25A4-4FD1-8ABD-27792611E71F}" sibTransId="{651A9ED8-D646-449A-BDB3-1E4B2187310B}"/>
    <dgm:cxn modelId="{EEA8E183-FB89-40EA-AAB5-03317183470C}" type="presOf" srcId="{4C8A6741-5867-4580-B9C0-4E8D2269A063}" destId="{DD14BA80-8B5A-446A-A1BA-7E56800C62AD}" srcOrd="0" destOrd="0" presId="urn:microsoft.com/office/officeart/2005/8/layout/vList2"/>
    <dgm:cxn modelId="{788ACC07-6183-4E49-A194-DF27B19DB294}" srcId="{4C8A6741-5867-4580-B9C0-4E8D2269A063}" destId="{C877355B-7ABD-4E2B-92A9-B46A383A3A0B}" srcOrd="0" destOrd="0" parTransId="{C70ACE57-5D62-405A-A59E-66EC7A338696}" sibTransId="{A4BFC5EC-0FB6-4314-988C-1EE1FA2B82FC}"/>
    <dgm:cxn modelId="{8074F829-5AC5-4F05-860F-10697AA23604}" type="presOf" srcId="{C36F2364-4397-4FE9-A967-46ABE9439BCF}" destId="{76280A4C-D7F7-452F-8E4C-FDC9DB74364B}" srcOrd="0" destOrd="0" presId="urn:microsoft.com/office/officeart/2005/8/layout/vList2"/>
    <dgm:cxn modelId="{E03835EB-11E1-41F5-BC96-11169192FA6D}" type="presParOf" srcId="{DD14BA80-8B5A-446A-A1BA-7E56800C62AD}" destId="{682B6CA8-BBA3-48FA-BB97-534146C327F0}" srcOrd="0" destOrd="0" presId="urn:microsoft.com/office/officeart/2005/8/layout/vList2"/>
    <dgm:cxn modelId="{0C25D3CE-BE29-4893-A22F-E3D894E73838}" type="presParOf" srcId="{DD14BA80-8B5A-446A-A1BA-7E56800C62AD}" destId="{A6171F74-758F-4CF1-9311-DA812A9F2ECE}" srcOrd="1" destOrd="0" presId="urn:microsoft.com/office/officeart/2005/8/layout/vList2"/>
    <dgm:cxn modelId="{20595D45-3C9C-43C0-A1E3-18AD52A47761}" type="presParOf" srcId="{DD14BA80-8B5A-446A-A1BA-7E56800C62AD}" destId="{0B8BB005-96F0-44B3-B6A5-2303C34AA827}" srcOrd="2" destOrd="0" presId="urn:microsoft.com/office/officeart/2005/8/layout/vList2"/>
    <dgm:cxn modelId="{5F2716A1-FD3D-480D-851A-A4169E875ADE}" type="presParOf" srcId="{DD14BA80-8B5A-446A-A1BA-7E56800C62AD}" destId="{3FFE1C42-1EE2-4635-93B3-D42F02829938}" srcOrd="3" destOrd="0" presId="urn:microsoft.com/office/officeart/2005/8/layout/vList2"/>
    <dgm:cxn modelId="{704CE221-7EF4-445D-9E23-A638BE87A51C}" type="presParOf" srcId="{DD14BA80-8B5A-446A-A1BA-7E56800C62AD}" destId="{76280A4C-D7F7-452F-8E4C-FDC9DB74364B}" srcOrd="4" destOrd="0" presId="urn:microsoft.com/office/officeart/2005/8/layout/vList2"/>
    <dgm:cxn modelId="{829D4684-C680-4FCA-A86E-C521383EEBAC}" type="presParOf" srcId="{DD14BA80-8B5A-446A-A1BA-7E56800C62AD}" destId="{C4CBAE56-0EFE-4135-B42C-5FCF0B802143}" srcOrd="5" destOrd="0" presId="urn:microsoft.com/office/officeart/2005/8/layout/vList2"/>
    <dgm:cxn modelId="{6C67CD26-1810-439A-A377-BE38F6283A64}" type="presParOf" srcId="{DD14BA80-8B5A-446A-A1BA-7E56800C62AD}" destId="{607D509E-BFCD-4EAC-BD90-A2000D4FB45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369F585-CF91-41C9-A236-05850C56CC20}"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489D19AF-A1CF-4CAB-8B51-96EB2C907F1A}">
      <dgm:prSet phldrT="[Text]" custT="1"/>
      <dgm:spPr>
        <a:xfrm>
          <a:off x="375766" y="2402"/>
          <a:ext cx="1364330" cy="1155613"/>
        </a:xfrm>
      </dgm:spPr>
      <dgm:t>
        <a:bodyPr/>
        <a:lstStyle/>
        <a:p>
          <a:r>
            <a:rPr lang="es-MX" sz="2000" b="1" noProof="0" dirty="0">
              <a:solidFill>
                <a:schemeClr val="tx1"/>
              </a:solidFill>
            </a:rPr>
            <a:t>¿Cuándo?</a:t>
          </a:r>
          <a:br>
            <a:rPr lang="es-MX" sz="2000" b="1" noProof="0" dirty="0">
              <a:solidFill>
                <a:schemeClr val="tx1"/>
              </a:solidFill>
            </a:rPr>
          </a:br>
          <a:r>
            <a:rPr lang="es-MX" sz="1400" b="1" noProof="0" dirty="0" err="1">
              <a:solidFill>
                <a:schemeClr val="tx1"/>
              </a:solidFill>
            </a:rPr>
            <a:t>When</a:t>
          </a:r>
          <a:r>
            <a:rPr lang="es-MX" sz="1400" b="1" noProof="0" dirty="0">
              <a:solidFill>
                <a:schemeClr val="tx1"/>
              </a:solidFill>
            </a:rPr>
            <a:t>?</a:t>
          </a:r>
          <a:endParaRPr lang="es-MX" sz="2000" b="1" noProof="0" dirty="0">
            <a:solidFill>
              <a:schemeClr val="tx1"/>
            </a:solidFill>
          </a:endParaRPr>
        </a:p>
      </dgm:t>
    </dgm:pt>
    <dgm:pt modelId="{751481C8-A286-4957-887A-C72644F7F4DB}" type="parTrans" cxnId="{2E4097B1-97E4-455C-B478-B1E15DEE135C}">
      <dgm:prSet/>
      <dgm:spPr/>
      <dgm:t>
        <a:bodyPr/>
        <a:lstStyle/>
        <a:p>
          <a:endParaRPr lang="es-MX" noProof="0" dirty="0"/>
        </a:p>
      </dgm:t>
    </dgm:pt>
    <dgm:pt modelId="{E3E7009B-558F-4014-9042-64AA6D63BBB1}" type="sibTrans" cxnId="{2E4097B1-97E4-455C-B478-B1E15DEE135C}">
      <dgm:prSet/>
      <dgm:spPr/>
      <dgm:t>
        <a:bodyPr/>
        <a:lstStyle/>
        <a:p>
          <a:endParaRPr lang="es-MX" noProof="0" dirty="0"/>
        </a:p>
      </dgm:t>
    </dgm:pt>
    <dgm:pt modelId="{B9D9CF1F-C425-4BEA-ADD9-2CC0C3E27CE8}">
      <dgm:prSet phldrT="[Text]" custT="1"/>
      <dgm:spPr>
        <a:xfrm>
          <a:off x="375766" y="3642584"/>
          <a:ext cx="1332668" cy="1155613"/>
        </a:xfrm>
      </dgm:spPr>
      <dgm:t>
        <a:bodyPr/>
        <a:lstStyle/>
        <a:p>
          <a:r>
            <a:rPr lang="es-MX" sz="2000" b="1" noProof="0" dirty="0">
              <a:solidFill>
                <a:schemeClr val="tx1"/>
              </a:solidFill>
            </a:rPr>
            <a:t>¿Por qué?</a:t>
          </a:r>
          <a:br>
            <a:rPr lang="es-MX" sz="2000" b="1" noProof="0" dirty="0">
              <a:solidFill>
                <a:schemeClr val="tx1"/>
              </a:solidFill>
            </a:rPr>
          </a:br>
          <a:r>
            <a:rPr lang="es-MX" sz="1400" b="1" noProof="0" dirty="0" err="1">
              <a:solidFill>
                <a:schemeClr val="tx1"/>
              </a:solidFill>
            </a:rPr>
            <a:t>Why</a:t>
          </a:r>
          <a:r>
            <a:rPr lang="es-MX" sz="1400" b="1" noProof="0" dirty="0">
              <a:solidFill>
                <a:schemeClr val="tx1"/>
              </a:solidFill>
            </a:rPr>
            <a:t>?</a:t>
          </a:r>
          <a:endParaRPr lang="es-MX" sz="2000" b="1" noProof="0" dirty="0">
            <a:solidFill>
              <a:schemeClr val="tx1"/>
            </a:solidFill>
          </a:endParaRPr>
        </a:p>
      </dgm:t>
    </dgm:pt>
    <dgm:pt modelId="{E46CF116-40C7-4B92-A992-4577389DC4C9}" type="parTrans" cxnId="{41BA7234-F7DA-415E-B9D8-A99632111ED7}">
      <dgm:prSet/>
      <dgm:spPr/>
      <dgm:t>
        <a:bodyPr/>
        <a:lstStyle/>
        <a:p>
          <a:endParaRPr lang="es-MX" noProof="0" dirty="0"/>
        </a:p>
      </dgm:t>
    </dgm:pt>
    <dgm:pt modelId="{A788D2FD-222B-4026-9B32-33928B15B2DB}" type="sibTrans" cxnId="{41BA7234-F7DA-415E-B9D8-A99632111ED7}">
      <dgm:prSet/>
      <dgm:spPr/>
      <dgm:t>
        <a:bodyPr/>
        <a:lstStyle/>
        <a:p>
          <a:endParaRPr lang="es-MX" noProof="0" dirty="0"/>
        </a:p>
      </dgm:t>
    </dgm:pt>
    <dgm:pt modelId="{135E3A43-26B8-4D50-A4B6-ABA757A8E90D}">
      <dgm:prSet phldrT="[Text]" custT="1"/>
      <dgm:spPr>
        <a:xfrm rot="5400000">
          <a:off x="4490456" y="875580"/>
          <a:ext cx="1125576" cy="6689619"/>
        </a:xfrm>
      </dgm:spPr>
      <dgm:t>
        <a:bodyPr/>
        <a:lstStyle/>
        <a:p>
          <a:pPr>
            <a:buClr>
              <a:schemeClr val="accent1"/>
            </a:buClr>
          </a:pPr>
          <a:r>
            <a:rPr lang="es-MX" sz="1800" noProof="0" dirty="0">
              <a:solidFill>
                <a:schemeClr val="tx1"/>
              </a:solidFill>
            </a:rPr>
            <a:t>Determina elegibilidad para ayuda financiera federal y estatal</a:t>
          </a:r>
          <a:endParaRPr lang="es-MX" sz="1800" noProof="0" dirty="0"/>
        </a:p>
      </dgm:t>
    </dgm:pt>
    <dgm:pt modelId="{8272C757-F504-4963-83CB-CCCB3C8B2715}" type="parTrans" cxnId="{CBF34114-C719-47AB-B936-713272431461}">
      <dgm:prSet/>
      <dgm:spPr/>
      <dgm:t>
        <a:bodyPr/>
        <a:lstStyle/>
        <a:p>
          <a:endParaRPr lang="es-MX" noProof="0" dirty="0"/>
        </a:p>
      </dgm:t>
    </dgm:pt>
    <dgm:pt modelId="{6F00F5CF-B8FD-4C5B-8954-5B756DB3DB6C}" type="sibTrans" cxnId="{CBF34114-C719-47AB-B936-713272431461}">
      <dgm:prSet/>
      <dgm:spPr/>
      <dgm:t>
        <a:bodyPr/>
        <a:lstStyle/>
        <a:p>
          <a:endParaRPr lang="es-MX" noProof="0" dirty="0"/>
        </a:p>
      </dgm:t>
    </dgm:pt>
    <dgm:pt modelId="{DD6DF5E6-C441-42A4-8303-15D004371AD1}">
      <dgm:prSet phldrT="[Text]" custT="1"/>
      <dgm:spPr>
        <a:xfrm rot="5400000">
          <a:off x="4639519" y="-2781458"/>
          <a:ext cx="924490" cy="6723335"/>
        </a:xfrm>
      </dgm:spPr>
      <dgm:t>
        <a:bodyPr/>
        <a:lstStyle/>
        <a:p>
          <a:pPr>
            <a:buClr>
              <a:schemeClr val="accent1"/>
            </a:buClr>
          </a:pPr>
          <a:r>
            <a:rPr lang="es-MX" sz="1800" noProof="0" dirty="0">
              <a:solidFill>
                <a:schemeClr val="tx1"/>
              </a:solidFill>
            </a:rPr>
            <a:t>Lo antes posible a partir de que inicie el periodo de presentación </a:t>
          </a:r>
          <a:endParaRPr lang="es-MX" sz="1800" noProof="0" dirty="0"/>
        </a:p>
      </dgm:t>
    </dgm:pt>
    <dgm:pt modelId="{1477F04B-5BC7-4A6A-9A72-F84B971E92FB}" type="parTrans" cxnId="{0EF08B6C-A6AB-450D-96B9-1512CA80B39E}">
      <dgm:prSet/>
      <dgm:spPr/>
      <dgm:t>
        <a:bodyPr/>
        <a:lstStyle/>
        <a:p>
          <a:endParaRPr lang="es-MX" noProof="0" dirty="0"/>
        </a:p>
      </dgm:t>
    </dgm:pt>
    <dgm:pt modelId="{3734E317-8084-41C5-B8EF-856A7E4C5C13}" type="sibTrans" cxnId="{0EF08B6C-A6AB-450D-96B9-1512CA80B39E}">
      <dgm:prSet/>
      <dgm:spPr/>
      <dgm:t>
        <a:bodyPr/>
        <a:lstStyle/>
        <a:p>
          <a:endParaRPr lang="es-MX" noProof="0" dirty="0"/>
        </a:p>
      </dgm:t>
    </dgm:pt>
    <dgm:pt modelId="{9A50DE32-1AB5-43CF-A9B9-6ED4395F9DD0}">
      <dgm:prSet custT="1"/>
      <dgm:spPr/>
      <dgm:t>
        <a:bodyPr/>
        <a:lstStyle/>
        <a:p>
          <a:r>
            <a:rPr lang="es-MX" sz="2000" b="1" noProof="0" dirty="0">
              <a:solidFill>
                <a:schemeClr val="tx1"/>
              </a:solidFill>
            </a:rPr>
            <a:t>¿Quién?</a:t>
          </a:r>
          <a:br>
            <a:rPr lang="es-MX" sz="2000" b="1" noProof="0" dirty="0">
              <a:solidFill>
                <a:schemeClr val="tx1"/>
              </a:solidFill>
            </a:rPr>
          </a:br>
          <a:r>
            <a:rPr lang="es-MX" sz="1400" b="1" noProof="0" dirty="0">
              <a:solidFill>
                <a:schemeClr val="tx1"/>
              </a:solidFill>
            </a:rPr>
            <a:t>Who?</a:t>
          </a:r>
          <a:endParaRPr lang="es-MX" sz="2000" b="1" noProof="0" dirty="0">
            <a:solidFill>
              <a:schemeClr val="tx1"/>
            </a:solidFill>
          </a:endParaRPr>
        </a:p>
      </dgm:t>
    </dgm:pt>
    <dgm:pt modelId="{CDC83827-D2E0-43A5-BA50-A4026C829B83}" type="parTrans" cxnId="{C664F908-5B38-4AA9-9388-7A29ECBD4354}">
      <dgm:prSet/>
      <dgm:spPr/>
      <dgm:t>
        <a:bodyPr/>
        <a:lstStyle/>
        <a:p>
          <a:endParaRPr lang="es-MX" noProof="0" dirty="0"/>
        </a:p>
      </dgm:t>
    </dgm:pt>
    <dgm:pt modelId="{BDE6A1B2-6F0D-4E81-837B-8D018592F065}" type="sibTrans" cxnId="{C664F908-5B38-4AA9-9388-7A29ECBD4354}">
      <dgm:prSet/>
      <dgm:spPr/>
      <dgm:t>
        <a:bodyPr/>
        <a:lstStyle/>
        <a:p>
          <a:endParaRPr lang="es-MX" noProof="0" dirty="0"/>
        </a:p>
      </dgm:t>
    </dgm:pt>
    <dgm:pt modelId="{460C7D71-2E9E-428E-9017-E14F4D85422C}">
      <dgm:prSet phldrT="[Text]" custT="1"/>
      <dgm:spPr>
        <a:xfrm rot="5400000">
          <a:off x="4615834" y="-1577059"/>
          <a:ext cx="924490" cy="6741325"/>
        </a:xfrm>
      </dgm:spPr>
      <dgm:t>
        <a:bodyPr/>
        <a:lstStyle/>
        <a:p>
          <a:pPr>
            <a:buClr>
              <a:schemeClr val="accent1"/>
            </a:buClr>
          </a:pPr>
          <a:r>
            <a:rPr lang="es-MX" sz="1800" noProof="0" dirty="0">
              <a:solidFill>
                <a:schemeClr val="tx1"/>
              </a:solidFill>
            </a:rPr>
            <a:t>Estudiantes de último año de preparatoria (</a:t>
          </a:r>
          <a:r>
            <a:rPr lang="es-MX" sz="1800" noProof="0" dirty="0" err="1">
              <a:solidFill>
                <a:schemeClr val="tx1"/>
              </a:solidFill>
            </a:rPr>
            <a:t>high</a:t>
          </a:r>
          <a:r>
            <a:rPr lang="es-MX" sz="1800" noProof="0" dirty="0">
              <a:solidFill>
                <a:schemeClr val="tx1"/>
              </a:solidFill>
            </a:rPr>
            <a:t> </a:t>
          </a:r>
          <a:r>
            <a:rPr lang="es-MX" sz="1800" noProof="0" dirty="0" err="1">
              <a:solidFill>
                <a:schemeClr val="tx1"/>
              </a:solidFill>
            </a:rPr>
            <a:t>school</a:t>
          </a:r>
          <a:r>
            <a:rPr lang="es-MX" sz="1800" noProof="0" dirty="0">
              <a:solidFill>
                <a:schemeClr val="tx1"/>
              </a:solidFill>
            </a:rPr>
            <a:t>)</a:t>
          </a:r>
          <a:endParaRPr lang="es-MX" sz="1800" noProof="0" dirty="0"/>
        </a:p>
      </dgm:t>
    </dgm:pt>
    <dgm:pt modelId="{42C4FDB5-F52D-44AF-AB5F-BE4097386CC2}" type="parTrans" cxnId="{438116C8-007C-4962-BF36-1F923A3755A9}">
      <dgm:prSet/>
      <dgm:spPr/>
      <dgm:t>
        <a:bodyPr/>
        <a:lstStyle/>
        <a:p>
          <a:endParaRPr lang="es-MX" noProof="0" dirty="0"/>
        </a:p>
      </dgm:t>
    </dgm:pt>
    <dgm:pt modelId="{3FD74E5C-BE7F-42C7-8BF7-7C34368CB0AC}" type="sibTrans" cxnId="{438116C8-007C-4962-BF36-1F923A3755A9}">
      <dgm:prSet/>
      <dgm:spPr/>
      <dgm:t>
        <a:bodyPr/>
        <a:lstStyle/>
        <a:p>
          <a:endParaRPr lang="es-MX" noProof="0" dirty="0"/>
        </a:p>
      </dgm:t>
    </dgm:pt>
    <dgm:pt modelId="{820106CE-8870-481A-89C2-03B9481FBAF0}">
      <dgm:prSet phldrT="[Text]" custT="1"/>
      <dgm:spPr>
        <a:xfrm rot="5400000">
          <a:off x="4615834" y="-1577059"/>
          <a:ext cx="924490" cy="6741325"/>
        </a:xfrm>
      </dgm:spPr>
      <dgm:t>
        <a:bodyPr/>
        <a:lstStyle/>
        <a:p>
          <a:r>
            <a:rPr lang="es-MX" sz="2000" b="1" noProof="0" dirty="0">
              <a:solidFill>
                <a:schemeClr val="tx1"/>
              </a:solidFill>
            </a:rPr>
            <a:t>¿Qué?</a:t>
          </a:r>
          <a:br>
            <a:rPr lang="es-MX" sz="2000" b="1" noProof="0" dirty="0">
              <a:solidFill>
                <a:schemeClr val="tx1"/>
              </a:solidFill>
            </a:rPr>
          </a:br>
          <a:r>
            <a:rPr lang="es-MX" sz="1400" b="1" noProof="0" dirty="0" err="1">
              <a:solidFill>
                <a:schemeClr val="tx1"/>
              </a:solidFill>
            </a:rPr>
            <a:t>What</a:t>
          </a:r>
          <a:r>
            <a:rPr lang="es-MX" sz="1400" b="1" noProof="0" dirty="0">
              <a:solidFill>
                <a:schemeClr val="tx1"/>
              </a:solidFill>
            </a:rPr>
            <a:t>?</a:t>
          </a:r>
          <a:endParaRPr lang="es-MX" sz="2000" b="1" noProof="0" dirty="0">
            <a:solidFill>
              <a:schemeClr val="tx1"/>
            </a:solidFill>
          </a:endParaRPr>
        </a:p>
      </dgm:t>
    </dgm:pt>
    <dgm:pt modelId="{D788FEEF-D0C2-4E69-AD2E-88E7EC79BB29}" type="parTrans" cxnId="{32139E0F-E7BF-4DE4-9ED8-437C10026BFE}">
      <dgm:prSet/>
      <dgm:spPr/>
      <dgm:t>
        <a:bodyPr/>
        <a:lstStyle/>
        <a:p>
          <a:endParaRPr lang="es-MX" noProof="0" dirty="0"/>
        </a:p>
      </dgm:t>
    </dgm:pt>
    <dgm:pt modelId="{3D1A9F3C-C7FD-42B2-8197-3A3C3BCFC79F}" type="sibTrans" cxnId="{32139E0F-E7BF-4DE4-9ED8-437C10026BFE}">
      <dgm:prSet/>
      <dgm:spPr/>
      <dgm:t>
        <a:bodyPr/>
        <a:lstStyle/>
        <a:p>
          <a:endParaRPr lang="es-MX" noProof="0" dirty="0"/>
        </a:p>
      </dgm:t>
    </dgm:pt>
    <dgm:pt modelId="{D2BFCC5B-DB5D-4AB9-ACAB-D09880850703}">
      <dgm:prSet phldrT="[Text]" custT="1"/>
      <dgm:spPr>
        <a:xfrm rot="5400000">
          <a:off x="4615834" y="-1577059"/>
          <a:ext cx="924490" cy="6741325"/>
        </a:xfrm>
      </dgm:spPr>
      <dgm:t>
        <a:bodyPr/>
        <a:lstStyle/>
        <a:p>
          <a:pPr>
            <a:buClr>
              <a:schemeClr val="accent1"/>
            </a:buClr>
          </a:pPr>
          <a:r>
            <a:rPr lang="es-MX" sz="1800" noProof="0" dirty="0"/>
            <a:t>FAFSA: </a:t>
          </a:r>
          <a:r>
            <a:rPr lang="es-MX" sz="1800" noProof="0" dirty="0">
              <a:hlinkClick xmlns:r="http://schemas.openxmlformats.org/officeDocument/2006/relationships" r:id="rId1"/>
            </a:rPr>
            <a:t>www.fafsa.gov</a:t>
          </a:r>
          <a:r>
            <a:rPr lang="es-MX" sz="1800" noProof="0" dirty="0"/>
            <a:t> </a:t>
          </a:r>
        </a:p>
      </dgm:t>
    </dgm:pt>
    <dgm:pt modelId="{CC67540F-E7DA-4F24-BA94-88272BE72CD6}" type="parTrans" cxnId="{8BBFBB8D-229F-46BA-AFEC-1DE35BE6BA5F}">
      <dgm:prSet/>
      <dgm:spPr/>
      <dgm:t>
        <a:bodyPr/>
        <a:lstStyle/>
        <a:p>
          <a:endParaRPr lang="es-MX" noProof="0" dirty="0"/>
        </a:p>
      </dgm:t>
    </dgm:pt>
    <dgm:pt modelId="{779EACE7-A0D5-4489-AF92-B619620E8EC5}" type="sibTrans" cxnId="{8BBFBB8D-229F-46BA-AFEC-1DE35BE6BA5F}">
      <dgm:prSet/>
      <dgm:spPr/>
      <dgm:t>
        <a:bodyPr/>
        <a:lstStyle/>
        <a:p>
          <a:endParaRPr lang="es-MX" noProof="0" dirty="0"/>
        </a:p>
      </dgm:t>
    </dgm:pt>
    <dgm:pt modelId="{FC457BFE-0ACA-4277-B040-ED31134B391B}">
      <dgm:prSet phldrT="[Text]" custT="1"/>
      <dgm:spPr>
        <a:xfrm rot="5400000">
          <a:off x="4615834" y="-1577059"/>
          <a:ext cx="924490" cy="6741325"/>
        </a:xfrm>
      </dgm:spPr>
      <dgm:t>
        <a:bodyPr/>
        <a:lstStyle/>
        <a:p>
          <a:pPr>
            <a:buClr>
              <a:schemeClr val="accent1"/>
            </a:buClr>
          </a:pPr>
          <a:r>
            <a:rPr lang="es-MX" sz="1800" noProof="0" dirty="0">
              <a:solidFill>
                <a:schemeClr val="tx1"/>
              </a:solidFill>
            </a:rPr>
            <a:t>Estudiantes universitarios</a:t>
          </a:r>
          <a:endParaRPr lang="es-MX" sz="1800" noProof="0" dirty="0"/>
        </a:p>
      </dgm:t>
    </dgm:pt>
    <dgm:pt modelId="{567DE818-FCDE-43E2-8FE6-10F9460D2131}" type="parTrans" cxnId="{8FD5101E-5DF5-4BBC-8988-F4042D1508A0}">
      <dgm:prSet/>
      <dgm:spPr/>
      <dgm:t>
        <a:bodyPr/>
        <a:lstStyle/>
        <a:p>
          <a:endParaRPr lang="es-MX" noProof="0" dirty="0"/>
        </a:p>
      </dgm:t>
    </dgm:pt>
    <dgm:pt modelId="{C3B308B3-57A3-4F77-B805-43AEEB0010FB}" type="sibTrans" cxnId="{8FD5101E-5DF5-4BBC-8988-F4042D1508A0}">
      <dgm:prSet/>
      <dgm:spPr/>
      <dgm:t>
        <a:bodyPr/>
        <a:lstStyle/>
        <a:p>
          <a:endParaRPr lang="es-MX" noProof="0" dirty="0"/>
        </a:p>
      </dgm:t>
    </dgm:pt>
    <dgm:pt modelId="{1927612A-EEC6-4E13-A043-78A5C6DFB166}">
      <dgm:prSet phldrT="[Text]" custT="1"/>
      <dgm:spPr>
        <a:xfrm rot="5400000">
          <a:off x="4615834" y="-1577059"/>
          <a:ext cx="924490" cy="6741325"/>
        </a:xfrm>
      </dgm:spPr>
      <dgm:t>
        <a:bodyPr/>
        <a:lstStyle/>
        <a:p>
          <a:pPr>
            <a:buClr>
              <a:schemeClr val="accent1"/>
            </a:buClr>
          </a:pPr>
          <a:r>
            <a:rPr lang="es-MX" sz="1800" noProof="0" dirty="0"/>
            <a:t>Solicitud Alternativa: </a:t>
          </a:r>
          <a:r>
            <a:rPr lang="es-MX" sz="1800" noProof="0" dirty="0">
              <a:hlinkClick xmlns:r="http://schemas.openxmlformats.org/officeDocument/2006/relationships" r:id="rId2"/>
            </a:rPr>
            <a:t>www.isac.org/solicitudalternativa</a:t>
          </a:r>
          <a:r>
            <a:rPr lang="es-MX" sz="1800" noProof="0" dirty="0"/>
            <a:t> </a:t>
          </a:r>
        </a:p>
      </dgm:t>
    </dgm:pt>
    <dgm:pt modelId="{489FFBE7-1130-4454-885A-593828504245}" type="sibTrans" cxnId="{A5BCFC5C-D23F-450F-8496-22E357DEC8A1}">
      <dgm:prSet/>
      <dgm:spPr/>
      <dgm:t>
        <a:bodyPr/>
        <a:lstStyle/>
        <a:p>
          <a:endParaRPr lang="es-MX" noProof="0" dirty="0"/>
        </a:p>
      </dgm:t>
    </dgm:pt>
    <dgm:pt modelId="{740EA41E-90FF-4E7F-85CF-E281269C6992}" type="parTrans" cxnId="{A5BCFC5C-D23F-450F-8496-22E357DEC8A1}">
      <dgm:prSet/>
      <dgm:spPr/>
      <dgm:t>
        <a:bodyPr/>
        <a:lstStyle/>
        <a:p>
          <a:endParaRPr lang="es-MX" noProof="0" dirty="0"/>
        </a:p>
      </dgm:t>
    </dgm:pt>
    <dgm:pt modelId="{820A1747-EA1C-4F2D-B90A-6670A8DEB4DB}">
      <dgm:prSet phldrT="[Text]" custT="1"/>
      <dgm:spPr>
        <a:xfrm rot="5400000">
          <a:off x="4639519" y="-2781458"/>
          <a:ext cx="924490" cy="6723335"/>
        </a:xfrm>
      </dgm:spPr>
      <dgm:t>
        <a:bodyPr/>
        <a:lstStyle/>
        <a:p>
          <a:pPr>
            <a:buClr>
              <a:schemeClr val="accent1"/>
            </a:buClr>
          </a:pPr>
          <a:r>
            <a:rPr lang="es-MX" sz="1800" noProof="0" dirty="0">
              <a:solidFill>
                <a:schemeClr val="tx1"/>
              </a:solidFill>
            </a:rPr>
            <a:t>Consulta con las universidades para fechas límite específicas</a:t>
          </a:r>
          <a:endParaRPr lang="es-MX" sz="1800" noProof="0" dirty="0"/>
        </a:p>
      </dgm:t>
    </dgm:pt>
    <dgm:pt modelId="{68A92444-24B4-44B7-8478-92E01E67D628}" type="parTrans" cxnId="{8BB5261C-3AAE-435C-85C8-180C7B027767}">
      <dgm:prSet/>
      <dgm:spPr/>
      <dgm:t>
        <a:bodyPr/>
        <a:lstStyle/>
        <a:p>
          <a:endParaRPr lang="es-MX" noProof="0" dirty="0"/>
        </a:p>
      </dgm:t>
    </dgm:pt>
    <dgm:pt modelId="{B6744444-2749-437E-A181-46E5EBA3FBF0}" type="sibTrans" cxnId="{8BB5261C-3AAE-435C-85C8-180C7B027767}">
      <dgm:prSet/>
      <dgm:spPr/>
      <dgm:t>
        <a:bodyPr/>
        <a:lstStyle/>
        <a:p>
          <a:endParaRPr lang="es-MX" noProof="0" dirty="0"/>
        </a:p>
      </dgm:t>
    </dgm:pt>
    <dgm:pt modelId="{B60337E9-6F3F-43F7-AF61-6E964CC3F5F6}">
      <dgm:prSet phldrT="[Text]" custT="1"/>
      <dgm:spPr>
        <a:xfrm rot="5400000">
          <a:off x="4490456" y="875580"/>
          <a:ext cx="1125576" cy="6689619"/>
        </a:xfrm>
      </dgm:spPr>
      <dgm:t>
        <a:bodyPr/>
        <a:lstStyle/>
        <a:p>
          <a:pPr>
            <a:buClr>
              <a:schemeClr val="accent1"/>
            </a:buClr>
          </a:pPr>
          <a:r>
            <a:rPr lang="es-MX" sz="1800" noProof="0" dirty="0">
              <a:solidFill>
                <a:schemeClr val="tx1"/>
              </a:solidFill>
            </a:rPr>
            <a:t>Algunas universidades la utilizan para otorgar ayuda institucional</a:t>
          </a:r>
          <a:endParaRPr lang="es-MX" sz="1800" noProof="0" dirty="0"/>
        </a:p>
      </dgm:t>
    </dgm:pt>
    <dgm:pt modelId="{6D7E4783-AD79-42EB-BC29-CC83F887C1B9}" type="parTrans" cxnId="{6D471DF3-4FC1-4968-9EB3-B2FE6E1BB3D2}">
      <dgm:prSet/>
      <dgm:spPr/>
      <dgm:t>
        <a:bodyPr/>
        <a:lstStyle/>
        <a:p>
          <a:endParaRPr lang="es-MX"/>
        </a:p>
      </dgm:t>
    </dgm:pt>
    <dgm:pt modelId="{5DB759F3-38E3-43B5-AAB0-F7153CF92368}" type="sibTrans" cxnId="{6D471DF3-4FC1-4968-9EB3-B2FE6E1BB3D2}">
      <dgm:prSet/>
      <dgm:spPr/>
      <dgm:t>
        <a:bodyPr/>
        <a:lstStyle/>
        <a:p>
          <a:endParaRPr lang="es-MX"/>
        </a:p>
      </dgm:t>
    </dgm:pt>
    <dgm:pt modelId="{24D6B5BD-2B29-45BC-BAFE-311F8ACD244E}" type="pres">
      <dgm:prSet presAssocID="{0369F585-CF91-41C9-A236-05850C56CC20}" presName="Name0" presStyleCnt="0">
        <dgm:presLayoutVars>
          <dgm:dir/>
          <dgm:animLvl val="lvl"/>
          <dgm:resizeHandles val="exact"/>
        </dgm:presLayoutVars>
      </dgm:prSet>
      <dgm:spPr/>
      <dgm:t>
        <a:bodyPr/>
        <a:lstStyle/>
        <a:p>
          <a:endParaRPr lang="en-US"/>
        </a:p>
      </dgm:t>
    </dgm:pt>
    <dgm:pt modelId="{8E32A4D8-D085-4A2D-81D8-38759FC638CD}" type="pres">
      <dgm:prSet presAssocID="{9A50DE32-1AB5-43CF-A9B9-6ED4395F9DD0}" presName="linNode" presStyleCnt="0"/>
      <dgm:spPr/>
    </dgm:pt>
    <dgm:pt modelId="{5E8DC8AC-EB55-4348-85AC-DC7241F717F9}" type="pres">
      <dgm:prSet presAssocID="{9A50DE32-1AB5-43CF-A9B9-6ED4395F9DD0}" presName="parentText" presStyleLbl="node1" presStyleIdx="0" presStyleCnt="4" custScaleX="48244">
        <dgm:presLayoutVars>
          <dgm:chMax val="1"/>
          <dgm:bulletEnabled val="1"/>
        </dgm:presLayoutVars>
      </dgm:prSet>
      <dgm:spPr/>
      <dgm:t>
        <a:bodyPr/>
        <a:lstStyle/>
        <a:p>
          <a:endParaRPr lang="en-US"/>
        </a:p>
      </dgm:t>
    </dgm:pt>
    <dgm:pt modelId="{A1E30700-D6D9-46C6-872D-31646C4FAA0E}" type="pres">
      <dgm:prSet presAssocID="{9A50DE32-1AB5-43CF-A9B9-6ED4395F9DD0}" presName="descendantText" presStyleLbl="alignAccFollowNode1" presStyleIdx="0" presStyleCnt="4" custScaleX="133304">
        <dgm:presLayoutVars>
          <dgm:bulletEnabled val="1"/>
        </dgm:presLayoutVars>
      </dgm:prSet>
      <dgm:spPr/>
      <dgm:t>
        <a:bodyPr/>
        <a:lstStyle/>
        <a:p>
          <a:endParaRPr lang="en-US"/>
        </a:p>
      </dgm:t>
    </dgm:pt>
    <dgm:pt modelId="{5769DC9C-D6BA-4EB8-820E-F60ACF16A4CD}" type="pres">
      <dgm:prSet presAssocID="{BDE6A1B2-6F0D-4E81-837B-8D018592F065}" presName="sp" presStyleCnt="0"/>
      <dgm:spPr/>
    </dgm:pt>
    <dgm:pt modelId="{51042401-027A-40BC-99FF-C0B3C77861B3}" type="pres">
      <dgm:prSet presAssocID="{820106CE-8870-481A-89C2-03B9481FBAF0}" presName="linNode" presStyleCnt="0"/>
      <dgm:spPr/>
    </dgm:pt>
    <dgm:pt modelId="{994EB84E-50E7-462F-91F7-B5EBC13B5357}" type="pres">
      <dgm:prSet presAssocID="{820106CE-8870-481A-89C2-03B9481FBAF0}" presName="parentText" presStyleLbl="node1" presStyleIdx="1" presStyleCnt="4" custScaleX="48244">
        <dgm:presLayoutVars>
          <dgm:chMax val="1"/>
          <dgm:bulletEnabled val="1"/>
        </dgm:presLayoutVars>
      </dgm:prSet>
      <dgm:spPr/>
      <dgm:t>
        <a:bodyPr/>
        <a:lstStyle/>
        <a:p>
          <a:endParaRPr lang="en-US"/>
        </a:p>
      </dgm:t>
    </dgm:pt>
    <dgm:pt modelId="{EB1A1ACB-0C6F-4B32-B274-7BBED8B0B258}" type="pres">
      <dgm:prSet presAssocID="{820106CE-8870-481A-89C2-03B9481FBAF0}" presName="descendantText" presStyleLbl="alignAccFollowNode1" presStyleIdx="1" presStyleCnt="4" custScaleX="133304">
        <dgm:presLayoutVars>
          <dgm:bulletEnabled val="1"/>
        </dgm:presLayoutVars>
      </dgm:prSet>
      <dgm:spPr/>
      <dgm:t>
        <a:bodyPr/>
        <a:lstStyle/>
        <a:p>
          <a:endParaRPr lang="en-US"/>
        </a:p>
      </dgm:t>
    </dgm:pt>
    <dgm:pt modelId="{7194322B-1353-48B4-B30A-04361AC56351}" type="pres">
      <dgm:prSet presAssocID="{3D1A9F3C-C7FD-42B2-8197-3A3C3BCFC79F}" presName="sp" presStyleCnt="0"/>
      <dgm:spPr/>
    </dgm:pt>
    <dgm:pt modelId="{0511707A-DEE2-48D7-976A-FE4CA2B99330}" type="pres">
      <dgm:prSet presAssocID="{489D19AF-A1CF-4CAB-8B51-96EB2C907F1A}" presName="linNode" presStyleCnt="0"/>
      <dgm:spPr/>
    </dgm:pt>
    <dgm:pt modelId="{CB73B45E-8907-4CB9-A10D-9122BDB893B0}" type="pres">
      <dgm:prSet presAssocID="{489D19AF-A1CF-4CAB-8B51-96EB2C907F1A}" presName="parentText" presStyleLbl="node1" presStyleIdx="2" presStyleCnt="4" custScaleX="48244">
        <dgm:presLayoutVars>
          <dgm:chMax val="1"/>
          <dgm:bulletEnabled val="1"/>
        </dgm:presLayoutVars>
      </dgm:prSet>
      <dgm:spPr/>
      <dgm:t>
        <a:bodyPr/>
        <a:lstStyle/>
        <a:p>
          <a:endParaRPr lang="en-US"/>
        </a:p>
      </dgm:t>
    </dgm:pt>
    <dgm:pt modelId="{AAEAF89E-9F3A-4D8D-9ECE-3EFA0C82D8F0}" type="pres">
      <dgm:prSet presAssocID="{489D19AF-A1CF-4CAB-8B51-96EB2C907F1A}" presName="descendantText" presStyleLbl="alignAccFollowNode1" presStyleIdx="2" presStyleCnt="4" custScaleX="133304">
        <dgm:presLayoutVars>
          <dgm:bulletEnabled val="1"/>
        </dgm:presLayoutVars>
      </dgm:prSet>
      <dgm:spPr/>
      <dgm:t>
        <a:bodyPr/>
        <a:lstStyle/>
        <a:p>
          <a:endParaRPr lang="en-US"/>
        </a:p>
      </dgm:t>
    </dgm:pt>
    <dgm:pt modelId="{4EDB6C8F-9606-4C79-A0A9-3BF4239A844F}" type="pres">
      <dgm:prSet presAssocID="{E3E7009B-558F-4014-9042-64AA6D63BBB1}" presName="sp" presStyleCnt="0"/>
      <dgm:spPr/>
    </dgm:pt>
    <dgm:pt modelId="{D1546A72-02A9-4AA0-929F-3D3EB39A5885}" type="pres">
      <dgm:prSet presAssocID="{B9D9CF1F-C425-4BEA-ADD9-2CC0C3E27CE8}" presName="linNode" presStyleCnt="0"/>
      <dgm:spPr/>
    </dgm:pt>
    <dgm:pt modelId="{E746E599-47EB-4A17-9F90-7A58C95CF6B6}" type="pres">
      <dgm:prSet presAssocID="{B9D9CF1F-C425-4BEA-ADD9-2CC0C3E27CE8}" presName="parentText" presStyleLbl="node1" presStyleIdx="3" presStyleCnt="4" custScaleX="48244">
        <dgm:presLayoutVars>
          <dgm:chMax val="1"/>
          <dgm:bulletEnabled val="1"/>
        </dgm:presLayoutVars>
      </dgm:prSet>
      <dgm:spPr/>
      <dgm:t>
        <a:bodyPr/>
        <a:lstStyle/>
        <a:p>
          <a:endParaRPr lang="en-US"/>
        </a:p>
      </dgm:t>
    </dgm:pt>
    <dgm:pt modelId="{C9DC92CD-0E50-467C-983E-9DBDEF140052}" type="pres">
      <dgm:prSet presAssocID="{B9D9CF1F-C425-4BEA-ADD9-2CC0C3E27CE8}" presName="descendantText" presStyleLbl="alignAccFollowNode1" presStyleIdx="3" presStyleCnt="4" custScaleX="133304" custLinFactNeighborY="0">
        <dgm:presLayoutVars>
          <dgm:bulletEnabled val="1"/>
        </dgm:presLayoutVars>
      </dgm:prSet>
      <dgm:spPr/>
      <dgm:t>
        <a:bodyPr/>
        <a:lstStyle/>
        <a:p>
          <a:endParaRPr lang="en-US"/>
        </a:p>
      </dgm:t>
    </dgm:pt>
  </dgm:ptLst>
  <dgm:cxnLst>
    <dgm:cxn modelId="{88115325-C971-4860-BA23-35A83C252A81}" type="presOf" srcId="{B60337E9-6F3F-43F7-AF61-6E964CC3F5F6}" destId="{C9DC92CD-0E50-467C-983E-9DBDEF140052}" srcOrd="0" destOrd="1" presId="urn:microsoft.com/office/officeart/2005/8/layout/vList5"/>
    <dgm:cxn modelId="{0EF08B6C-A6AB-450D-96B9-1512CA80B39E}" srcId="{489D19AF-A1CF-4CAB-8B51-96EB2C907F1A}" destId="{DD6DF5E6-C441-42A4-8303-15D004371AD1}" srcOrd="0" destOrd="0" parTransId="{1477F04B-5BC7-4A6A-9A72-F84B971E92FB}" sibTransId="{3734E317-8084-41C5-B8EF-856A7E4C5C13}"/>
    <dgm:cxn modelId="{CAF290BC-B7C0-44DE-8355-7011DC5EBA0D}" type="presOf" srcId="{0369F585-CF91-41C9-A236-05850C56CC20}" destId="{24D6B5BD-2B29-45BC-BAFE-311F8ACD244E}" srcOrd="0" destOrd="0" presId="urn:microsoft.com/office/officeart/2005/8/layout/vList5"/>
    <dgm:cxn modelId="{32139E0F-E7BF-4DE4-9ED8-437C10026BFE}" srcId="{0369F585-CF91-41C9-A236-05850C56CC20}" destId="{820106CE-8870-481A-89C2-03B9481FBAF0}" srcOrd="1" destOrd="0" parTransId="{D788FEEF-D0C2-4E69-AD2E-88E7EC79BB29}" sibTransId="{3D1A9F3C-C7FD-42B2-8197-3A3C3BCFC79F}"/>
    <dgm:cxn modelId="{6D471DF3-4FC1-4968-9EB3-B2FE6E1BB3D2}" srcId="{B9D9CF1F-C425-4BEA-ADD9-2CC0C3E27CE8}" destId="{B60337E9-6F3F-43F7-AF61-6E964CC3F5F6}" srcOrd="1" destOrd="0" parTransId="{6D7E4783-AD79-42EB-BC29-CC83F887C1B9}" sibTransId="{5DB759F3-38E3-43B5-AAB0-F7153CF92368}"/>
    <dgm:cxn modelId="{441A56D9-FFA5-4A19-B710-89157462ADD0}" type="presOf" srcId="{D2BFCC5B-DB5D-4AB9-ACAB-D09880850703}" destId="{EB1A1ACB-0C6F-4B32-B274-7BBED8B0B258}" srcOrd="0" destOrd="0" presId="urn:microsoft.com/office/officeart/2005/8/layout/vList5"/>
    <dgm:cxn modelId="{8FD5101E-5DF5-4BBC-8988-F4042D1508A0}" srcId="{9A50DE32-1AB5-43CF-A9B9-6ED4395F9DD0}" destId="{FC457BFE-0ACA-4277-B040-ED31134B391B}" srcOrd="1" destOrd="0" parTransId="{567DE818-FCDE-43E2-8FE6-10F9460D2131}" sibTransId="{C3B308B3-57A3-4F77-B805-43AEEB0010FB}"/>
    <dgm:cxn modelId="{0F927AC3-8E9A-45A4-940E-9D901F120690}" type="presOf" srcId="{B9D9CF1F-C425-4BEA-ADD9-2CC0C3E27CE8}" destId="{E746E599-47EB-4A17-9F90-7A58C95CF6B6}" srcOrd="0" destOrd="0" presId="urn:microsoft.com/office/officeart/2005/8/layout/vList5"/>
    <dgm:cxn modelId="{CBF34114-C719-47AB-B936-713272431461}" srcId="{B9D9CF1F-C425-4BEA-ADD9-2CC0C3E27CE8}" destId="{135E3A43-26B8-4D50-A4B6-ABA757A8E90D}" srcOrd="0" destOrd="0" parTransId="{8272C757-F504-4963-83CB-CCCB3C8B2715}" sibTransId="{6F00F5CF-B8FD-4C5B-8954-5B756DB3DB6C}"/>
    <dgm:cxn modelId="{7258A58F-03E5-4E54-9A27-9F5AB5E532F1}" type="presOf" srcId="{460C7D71-2E9E-428E-9017-E14F4D85422C}" destId="{A1E30700-D6D9-46C6-872D-31646C4FAA0E}" srcOrd="0" destOrd="0" presId="urn:microsoft.com/office/officeart/2005/8/layout/vList5"/>
    <dgm:cxn modelId="{1D75F4B0-368A-4263-A4E3-65DDED4B5126}" type="presOf" srcId="{489D19AF-A1CF-4CAB-8B51-96EB2C907F1A}" destId="{CB73B45E-8907-4CB9-A10D-9122BDB893B0}" srcOrd="0" destOrd="0" presId="urn:microsoft.com/office/officeart/2005/8/layout/vList5"/>
    <dgm:cxn modelId="{438116C8-007C-4962-BF36-1F923A3755A9}" srcId="{9A50DE32-1AB5-43CF-A9B9-6ED4395F9DD0}" destId="{460C7D71-2E9E-428E-9017-E14F4D85422C}" srcOrd="0" destOrd="0" parTransId="{42C4FDB5-F52D-44AF-AB5F-BE4097386CC2}" sibTransId="{3FD74E5C-BE7F-42C7-8BF7-7C34368CB0AC}"/>
    <dgm:cxn modelId="{BAFEF2C8-E227-4F03-833E-F3B74DEB91A8}" type="presOf" srcId="{135E3A43-26B8-4D50-A4B6-ABA757A8E90D}" destId="{C9DC92CD-0E50-467C-983E-9DBDEF140052}" srcOrd="0" destOrd="0" presId="urn:microsoft.com/office/officeart/2005/8/layout/vList5"/>
    <dgm:cxn modelId="{41BA7234-F7DA-415E-B9D8-A99632111ED7}" srcId="{0369F585-CF91-41C9-A236-05850C56CC20}" destId="{B9D9CF1F-C425-4BEA-ADD9-2CC0C3E27CE8}" srcOrd="3" destOrd="0" parTransId="{E46CF116-40C7-4B92-A992-4577389DC4C9}" sibTransId="{A788D2FD-222B-4026-9B32-33928B15B2DB}"/>
    <dgm:cxn modelId="{A5BCFC5C-D23F-450F-8496-22E357DEC8A1}" srcId="{820106CE-8870-481A-89C2-03B9481FBAF0}" destId="{1927612A-EEC6-4E13-A043-78A5C6DFB166}" srcOrd="1" destOrd="0" parTransId="{740EA41E-90FF-4E7F-85CF-E281269C6992}" sibTransId="{489FFBE7-1130-4454-885A-593828504245}"/>
    <dgm:cxn modelId="{17F624A0-19C9-4920-A7D1-A300406FF27D}" type="presOf" srcId="{820A1747-EA1C-4F2D-B90A-6670A8DEB4DB}" destId="{AAEAF89E-9F3A-4D8D-9ECE-3EFA0C82D8F0}" srcOrd="0" destOrd="1" presId="urn:microsoft.com/office/officeart/2005/8/layout/vList5"/>
    <dgm:cxn modelId="{E56838CF-9C51-440B-9383-0AC78DA017B2}" type="presOf" srcId="{9A50DE32-1AB5-43CF-A9B9-6ED4395F9DD0}" destId="{5E8DC8AC-EB55-4348-85AC-DC7241F717F9}" srcOrd="0" destOrd="0" presId="urn:microsoft.com/office/officeart/2005/8/layout/vList5"/>
    <dgm:cxn modelId="{57ABD1C7-F639-4974-9983-37D9B7A42FC4}" type="presOf" srcId="{820106CE-8870-481A-89C2-03B9481FBAF0}" destId="{994EB84E-50E7-462F-91F7-B5EBC13B5357}" srcOrd="0" destOrd="0" presId="urn:microsoft.com/office/officeart/2005/8/layout/vList5"/>
    <dgm:cxn modelId="{41868DF3-BFD0-46A1-B39C-4C4E2CC73D9D}" type="presOf" srcId="{DD6DF5E6-C441-42A4-8303-15D004371AD1}" destId="{AAEAF89E-9F3A-4D8D-9ECE-3EFA0C82D8F0}" srcOrd="0" destOrd="0" presId="urn:microsoft.com/office/officeart/2005/8/layout/vList5"/>
    <dgm:cxn modelId="{C069FC73-67A4-4FDB-B169-B5201C953B16}" type="presOf" srcId="{1927612A-EEC6-4E13-A043-78A5C6DFB166}" destId="{EB1A1ACB-0C6F-4B32-B274-7BBED8B0B258}" srcOrd="0" destOrd="1" presId="urn:microsoft.com/office/officeart/2005/8/layout/vList5"/>
    <dgm:cxn modelId="{C664F908-5B38-4AA9-9388-7A29ECBD4354}" srcId="{0369F585-CF91-41C9-A236-05850C56CC20}" destId="{9A50DE32-1AB5-43CF-A9B9-6ED4395F9DD0}" srcOrd="0" destOrd="0" parTransId="{CDC83827-D2E0-43A5-BA50-A4026C829B83}" sibTransId="{BDE6A1B2-6F0D-4E81-837B-8D018592F065}"/>
    <dgm:cxn modelId="{2E4097B1-97E4-455C-B478-B1E15DEE135C}" srcId="{0369F585-CF91-41C9-A236-05850C56CC20}" destId="{489D19AF-A1CF-4CAB-8B51-96EB2C907F1A}" srcOrd="2" destOrd="0" parTransId="{751481C8-A286-4957-887A-C72644F7F4DB}" sibTransId="{E3E7009B-558F-4014-9042-64AA6D63BBB1}"/>
    <dgm:cxn modelId="{8BBFBB8D-229F-46BA-AFEC-1DE35BE6BA5F}" srcId="{820106CE-8870-481A-89C2-03B9481FBAF0}" destId="{D2BFCC5B-DB5D-4AB9-ACAB-D09880850703}" srcOrd="0" destOrd="0" parTransId="{CC67540F-E7DA-4F24-BA94-88272BE72CD6}" sibTransId="{779EACE7-A0D5-4489-AF92-B619620E8EC5}"/>
    <dgm:cxn modelId="{8BB5261C-3AAE-435C-85C8-180C7B027767}" srcId="{489D19AF-A1CF-4CAB-8B51-96EB2C907F1A}" destId="{820A1747-EA1C-4F2D-B90A-6670A8DEB4DB}" srcOrd="1" destOrd="0" parTransId="{68A92444-24B4-44B7-8478-92E01E67D628}" sibTransId="{B6744444-2749-437E-A181-46E5EBA3FBF0}"/>
    <dgm:cxn modelId="{8017C873-68E5-45EF-89DC-DFE0A72C736A}" type="presOf" srcId="{FC457BFE-0ACA-4277-B040-ED31134B391B}" destId="{A1E30700-D6D9-46C6-872D-31646C4FAA0E}" srcOrd="0" destOrd="1" presId="urn:microsoft.com/office/officeart/2005/8/layout/vList5"/>
    <dgm:cxn modelId="{0B53C94C-EA82-483A-A695-9F249AEB1362}" type="presParOf" srcId="{24D6B5BD-2B29-45BC-BAFE-311F8ACD244E}" destId="{8E32A4D8-D085-4A2D-81D8-38759FC638CD}" srcOrd="0" destOrd="0" presId="urn:microsoft.com/office/officeart/2005/8/layout/vList5"/>
    <dgm:cxn modelId="{0D322EA9-8E2D-48F7-8FF3-5321BFF6017D}" type="presParOf" srcId="{8E32A4D8-D085-4A2D-81D8-38759FC638CD}" destId="{5E8DC8AC-EB55-4348-85AC-DC7241F717F9}" srcOrd="0" destOrd="0" presId="urn:microsoft.com/office/officeart/2005/8/layout/vList5"/>
    <dgm:cxn modelId="{CFE3811E-2CC0-4424-AE09-240CE6C56E95}" type="presParOf" srcId="{8E32A4D8-D085-4A2D-81D8-38759FC638CD}" destId="{A1E30700-D6D9-46C6-872D-31646C4FAA0E}" srcOrd="1" destOrd="0" presId="urn:microsoft.com/office/officeart/2005/8/layout/vList5"/>
    <dgm:cxn modelId="{444ACE4E-70EA-41F6-B99E-0F97AA7C37E7}" type="presParOf" srcId="{24D6B5BD-2B29-45BC-BAFE-311F8ACD244E}" destId="{5769DC9C-D6BA-4EB8-820E-F60ACF16A4CD}" srcOrd="1" destOrd="0" presId="urn:microsoft.com/office/officeart/2005/8/layout/vList5"/>
    <dgm:cxn modelId="{C2932CD7-03FC-4384-913D-BAE3D1514025}" type="presParOf" srcId="{24D6B5BD-2B29-45BC-BAFE-311F8ACD244E}" destId="{51042401-027A-40BC-99FF-C0B3C77861B3}" srcOrd="2" destOrd="0" presId="urn:microsoft.com/office/officeart/2005/8/layout/vList5"/>
    <dgm:cxn modelId="{E30A1CC0-BB7E-40E6-94AD-3E3E73A62E6C}" type="presParOf" srcId="{51042401-027A-40BC-99FF-C0B3C77861B3}" destId="{994EB84E-50E7-462F-91F7-B5EBC13B5357}" srcOrd="0" destOrd="0" presId="urn:microsoft.com/office/officeart/2005/8/layout/vList5"/>
    <dgm:cxn modelId="{F3D379D4-988D-43B7-A607-A5C20D087359}" type="presParOf" srcId="{51042401-027A-40BC-99FF-C0B3C77861B3}" destId="{EB1A1ACB-0C6F-4B32-B274-7BBED8B0B258}" srcOrd="1" destOrd="0" presId="urn:microsoft.com/office/officeart/2005/8/layout/vList5"/>
    <dgm:cxn modelId="{4E1B06BE-4F1C-45C4-A152-EE0A79F69CFF}" type="presParOf" srcId="{24D6B5BD-2B29-45BC-BAFE-311F8ACD244E}" destId="{7194322B-1353-48B4-B30A-04361AC56351}" srcOrd="3" destOrd="0" presId="urn:microsoft.com/office/officeart/2005/8/layout/vList5"/>
    <dgm:cxn modelId="{8EE266DF-263D-4923-940C-20BEB6FDC6D3}" type="presParOf" srcId="{24D6B5BD-2B29-45BC-BAFE-311F8ACD244E}" destId="{0511707A-DEE2-48D7-976A-FE4CA2B99330}" srcOrd="4" destOrd="0" presId="urn:microsoft.com/office/officeart/2005/8/layout/vList5"/>
    <dgm:cxn modelId="{439DA8FA-B2C3-4872-A414-BCCF22A2DF07}" type="presParOf" srcId="{0511707A-DEE2-48D7-976A-FE4CA2B99330}" destId="{CB73B45E-8907-4CB9-A10D-9122BDB893B0}" srcOrd="0" destOrd="0" presId="urn:microsoft.com/office/officeart/2005/8/layout/vList5"/>
    <dgm:cxn modelId="{692D684A-B4CF-48D9-8794-256FEDC155CD}" type="presParOf" srcId="{0511707A-DEE2-48D7-976A-FE4CA2B99330}" destId="{AAEAF89E-9F3A-4D8D-9ECE-3EFA0C82D8F0}" srcOrd="1" destOrd="0" presId="urn:microsoft.com/office/officeart/2005/8/layout/vList5"/>
    <dgm:cxn modelId="{6D6226B7-A52D-4AE7-8F4C-231D9F232525}" type="presParOf" srcId="{24D6B5BD-2B29-45BC-BAFE-311F8ACD244E}" destId="{4EDB6C8F-9606-4C79-A0A9-3BF4239A844F}" srcOrd="5" destOrd="0" presId="urn:microsoft.com/office/officeart/2005/8/layout/vList5"/>
    <dgm:cxn modelId="{8F12DBE6-B013-49D9-9ADB-6D4F82264EAC}" type="presParOf" srcId="{24D6B5BD-2B29-45BC-BAFE-311F8ACD244E}" destId="{D1546A72-02A9-4AA0-929F-3D3EB39A5885}" srcOrd="6" destOrd="0" presId="urn:microsoft.com/office/officeart/2005/8/layout/vList5"/>
    <dgm:cxn modelId="{5012C85D-0022-400B-8089-DF39020E790E}" type="presParOf" srcId="{D1546A72-02A9-4AA0-929F-3D3EB39A5885}" destId="{E746E599-47EB-4A17-9F90-7A58C95CF6B6}" srcOrd="0" destOrd="0" presId="urn:microsoft.com/office/officeart/2005/8/layout/vList5"/>
    <dgm:cxn modelId="{9AB3717B-5BF0-4CC5-A120-58A7DDDB5445}" type="presParOf" srcId="{D1546A72-02A9-4AA0-929F-3D3EB39A5885}" destId="{C9DC92CD-0E50-467C-983E-9DBDEF14005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C5BA8CC-648E-4EEF-8D17-39EC74D42E51}"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794A3126-AB67-488D-B3C7-F56E655185E4}">
      <dgm:prSet phldrT="[Text]" custT="1"/>
      <dgm:spPr/>
      <dgm:t>
        <a:bodyPr/>
        <a:lstStyle/>
        <a:p>
          <a:r>
            <a:rPr lang="es-MX" sz="2000" noProof="0" dirty="0">
              <a:solidFill>
                <a:schemeClr val="tx1"/>
              </a:solidFill>
            </a:rPr>
            <a:t>Sí Son Padres</a:t>
          </a:r>
        </a:p>
      </dgm:t>
    </dgm:pt>
    <dgm:pt modelId="{883F909A-BE36-455A-925E-E875654EED8E}" type="parTrans" cxnId="{96CB01A6-DE5C-4766-A7DB-0F8628E1A257}">
      <dgm:prSet/>
      <dgm:spPr/>
      <dgm:t>
        <a:bodyPr/>
        <a:lstStyle/>
        <a:p>
          <a:endParaRPr lang="en-US" sz="1600"/>
        </a:p>
      </dgm:t>
    </dgm:pt>
    <dgm:pt modelId="{3F351EE8-B473-418B-B9A9-4FAA868669AA}" type="sibTrans" cxnId="{96CB01A6-DE5C-4766-A7DB-0F8628E1A257}">
      <dgm:prSet/>
      <dgm:spPr/>
      <dgm:t>
        <a:bodyPr/>
        <a:lstStyle/>
        <a:p>
          <a:endParaRPr lang="en-US" sz="1600"/>
        </a:p>
      </dgm:t>
    </dgm:pt>
    <dgm:pt modelId="{74002748-E323-46FC-AC72-ABA6B9E984BF}">
      <dgm:prSet phldrT="[Text]" custT="1"/>
      <dgm:spPr/>
      <dgm:t>
        <a:bodyPr/>
        <a:lstStyle/>
        <a:p>
          <a:pPr>
            <a:buClr>
              <a:schemeClr val="accent1"/>
            </a:buClr>
          </a:pPr>
          <a:r>
            <a:rPr lang="es-MX" sz="1800" noProof="0" dirty="0">
              <a:solidFill>
                <a:schemeClr val="tx1"/>
              </a:solidFill>
            </a:rPr>
            <a:t>Biológicos</a:t>
          </a:r>
        </a:p>
      </dgm:t>
    </dgm:pt>
    <dgm:pt modelId="{BDCFB281-A21E-44ED-9251-97C3E24E23D6}" type="parTrans" cxnId="{18876A9A-35CE-4DDF-9907-CFD89AE74FF4}">
      <dgm:prSet/>
      <dgm:spPr/>
      <dgm:t>
        <a:bodyPr/>
        <a:lstStyle/>
        <a:p>
          <a:endParaRPr lang="en-US" sz="1600"/>
        </a:p>
      </dgm:t>
    </dgm:pt>
    <dgm:pt modelId="{664CA749-E9BC-47AD-988F-348C60367CE3}" type="sibTrans" cxnId="{18876A9A-35CE-4DDF-9907-CFD89AE74FF4}">
      <dgm:prSet/>
      <dgm:spPr/>
      <dgm:t>
        <a:bodyPr/>
        <a:lstStyle/>
        <a:p>
          <a:endParaRPr lang="en-US" sz="1600"/>
        </a:p>
      </dgm:t>
    </dgm:pt>
    <dgm:pt modelId="{684C21FC-07EC-4801-92E7-DA130EB86ECD}">
      <dgm:prSet phldrT="[Text]" custT="1"/>
      <dgm:spPr/>
      <dgm:t>
        <a:bodyPr/>
        <a:lstStyle/>
        <a:p>
          <a:r>
            <a:rPr lang="es-MX" sz="2000" noProof="0" dirty="0">
              <a:solidFill>
                <a:schemeClr val="tx1"/>
              </a:solidFill>
            </a:rPr>
            <a:t>No Son Padres</a:t>
          </a:r>
        </a:p>
      </dgm:t>
    </dgm:pt>
    <dgm:pt modelId="{68F70E8E-1CF2-4241-A540-0E82E1BAD93E}" type="parTrans" cxnId="{F6574480-6C19-4EA2-B706-12E5E7C77325}">
      <dgm:prSet/>
      <dgm:spPr/>
      <dgm:t>
        <a:bodyPr/>
        <a:lstStyle/>
        <a:p>
          <a:endParaRPr lang="en-US" sz="1600"/>
        </a:p>
      </dgm:t>
    </dgm:pt>
    <dgm:pt modelId="{87CD480C-3FE8-4B9D-BF36-305626BEBB0C}" type="sibTrans" cxnId="{F6574480-6C19-4EA2-B706-12E5E7C77325}">
      <dgm:prSet/>
      <dgm:spPr/>
      <dgm:t>
        <a:bodyPr/>
        <a:lstStyle/>
        <a:p>
          <a:endParaRPr lang="en-US" sz="1600"/>
        </a:p>
      </dgm:t>
    </dgm:pt>
    <dgm:pt modelId="{B30461B8-158F-476E-93A7-5695D679D8DF}">
      <dgm:prSet phldrT="[Text]" custT="1"/>
      <dgm:spPr/>
      <dgm:t>
        <a:bodyPr/>
        <a:lstStyle/>
        <a:p>
          <a:pPr>
            <a:buClr>
              <a:schemeClr val="accent1"/>
            </a:buClr>
          </a:pPr>
          <a:r>
            <a:rPr lang="es-MX" sz="1800" noProof="0" dirty="0">
              <a:solidFill>
                <a:schemeClr val="tx1"/>
              </a:solidFill>
            </a:rPr>
            <a:t>Tutores legales</a:t>
          </a:r>
        </a:p>
      </dgm:t>
    </dgm:pt>
    <dgm:pt modelId="{170DC02C-0655-49D1-B120-6A0408E8D6A5}" type="parTrans" cxnId="{5D56F088-9FF8-4CDE-AA15-84306E32E574}">
      <dgm:prSet/>
      <dgm:spPr/>
      <dgm:t>
        <a:bodyPr/>
        <a:lstStyle/>
        <a:p>
          <a:endParaRPr lang="en-US" sz="1600"/>
        </a:p>
      </dgm:t>
    </dgm:pt>
    <dgm:pt modelId="{7C8FA1C9-8AFD-41DA-9E95-CA63571A225C}" type="sibTrans" cxnId="{5D56F088-9FF8-4CDE-AA15-84306E32E574}">
      <dgm:prSet/>
      <dgm:spPr/>
      <dgm:t>
        <a:bodyPr/>
        <a:lstStyle/>
        <a:p>
          <a:endParaRPr lang="en-US" sz="1600"/>
        </a:p>
      </dgm:t>
    </dgm:pt>
    <dgm:pt modelId="{3BA49344-271F-4A57-B96B-B84AEB69397D}">
      <dgm:prSet phldrT="[Text]" custT="1"/>
      <dgm:spPr/>
      <dgm:t>
        <a:bodyPr/>
        <a:lstStyle/>
        <a:p>
          <a:pPr>
            <a:buClr>
              <a:schemeClr val="accent1"/>
            </a:buClr>
          </a:pPr>
          <a:r>
            <a:rPr lang="es-MX" sz="1800" noProof="0" dirty="0">
              <a:solidFill>
                <a:schemeClr val="tx1"/>
              </a:solidFill>
            </a:rPr>
            <a:t>Padres de crianza temporal</a:t>
          </a:r>
        </a:p>
      </dgm:t>
    </dgm:pt>
    <dgm:pt modelId="{667ED052-3F54-4C3E-A693-6E37AB34767F}" type="parTrans" cxnId="{6364D699-AA8E-4EE5-9B56-7FAC660CE016}">
      <dgm:prSet/>
      <dgm:spPr/>
      <dgm:t>
        <a:bodyPr/>
        <a:lstStyle/>
        <a:p>
          <a:endParaRPr lang="en-US" sz="1600"/>
        </a:p>
      </dgm:t>
    </dgm:pt>
    <dgm:pt modelId="{8E038490-79F8-44EB-BAFE-32FB113D0C09}" type="sibTrans" cxnId="{6364D699-AA8E-4EE5-9B56-7FAC660CE016}">
      <dgm:prSet/>
      <dgm:spPr/>
      <dgm:t>
        <a:bodyPr/>
        <a:lstStyle/>
        <a:p>
          <a:endParaRPr lang="en-US" sz="1600"/>
        </a:p>
      </dgm:t>
    </dgm:pt>
    <dgm:pt modelId="{DFB20926-9CD7-44DF-8F6D-1842D3F7A6F6}">
      <dgm:prSet phldrT="[Text]" custT="1"/>
      <dgm:spPr/>
      <dgm:t>
        <a:bodyPr/>
        <a:lstStyle/>
        <a:p>
          <a:pPr>
            <a:buClr>
              <a:schemeClr val="accent1"/>
            </a:buClr>
          </a:pPr>
          <a:r>
            <a:rPr lang="es-MX" sz="1800" noProof="0" dirty="0">
              <a:solidFill>
                <a:schemeClr val="tx1"/>
              </a:solidFill>
            </a:rPr>
            <a:t>Tías/tíos</a:t>
          </a:r>
        </a:p>
      </dgm:t>
    </dgm:pt>
    <dgm:pt modelId="{33C968EB-2D53-451D-A21D-68F77D76FA07}" type="parTrans" cxnId="{3CCF482F-ED8B-4413-B9D5-1A391B6750B4}">
      <dgm:prSet/>
      <dgm:spPr/>
      <dgm:t>
        <a:bodyPr/>
        <a:lstStyle/>
        <a:p>
          <a:endParaRPr lang="en-US" sz="1600"/>
        </a:p>
      </dgm:t>
    </dgm:pt>
    <dgm:pt modelId="{7D7B5E0C-86D2-4D83-B4AD-1972F1427247}" type="sibTrans" cxnId="{3CCF482F-ED8B-4413-B9D5-1A391B6750B4}">
      <dgm:prSet/>
      <dgm:spPr/>
      <dgm:t>
        <a:bodyPr/>
        <a:lstStyle/>
        <a:p>
          <a:endParaRPr lang="en-US" sz="1600"/>
        </a:p>
      </dgm:t>
    </dgm:pt>
    <dgm:pt modelId="{889C901E-7E53-4D43-8825-B1DBC2E133BE}">
      <dgm:prSet phldrT="[Text]" custT="1"/>
      <dgm:spPr/>
      <dgm:t>
        <a:bodyPr/>
        <a:lstStyle/>
        <a:p>
          <a:pPr>
            <a:buClr>
              <a:schemeClr val="accent1"/>
            </a:buClr>
          </a:pPr>
          <a:r>
            <a:rPr lang="es-MX" sz="1800" noProof="0" dirty="0">
              <a:solidFill>
                <a:schemeClr val="tx1"/>
              </a:solidFill>
            </a:rPr>
            <a:t>Amigos u otros familiares</a:t>
          </a:r>
        </a:p>
      </dgm:t>
    </dgm:pt>
    <dgm:pt modelId="{972FD36E-EE04-487A-A0E5-0B9474D47EBC}" type="parTrans" cxnId="{5625A4DA-6E82-41D7-845C-9C1A67D356A9}">
      <dgm:prSet/>
      <dgm:spPr/>
      <dgm:t>
        <a:bodyPr/>
        <a:lstStyle/>
        <a:p>
          <a:endParaRPr lang="en-US" sz="1600"/>
        </a:p>
      </dgm:t>
    </dgm:pt>
    <dgm:pt modelId="{633462E8-18A5-4EBD-BCF0-856D4AA595FE}" type="sibTrans" cxnId="{5625A4DA-6E82-41D7-845C-9C1A67D356A9}">
      <dgm:prSet/>
      <dgm:spPr/>
      <dgm:t>
        <a:bodyPr/>
        <a:lstStyle/>
        <a:p>
          <a:endParaRPr lang="en-US" sz="1600"/>
        </a:p>
      </dgm:t>
    </dgm:pt>
    <dgm:pt modelId="{496C851D-9E1A-41B0-BD36-C0F4550A5D67}">
      <dgm:prSet phldrT="[Text]" custT="1"/>
      <dgm:spPr/>
      <dgm:t>
        <a:bodyPr/>
        <a:lstStyle/>
        <a:p>
          <a:pPr>
            <a:buClr>
              <a:schemeClr val="accent1"/>
            </a:buClr>
          </a:pPr>
          <a:r>
            <a:rPr lang="es-MX" sz="1800" noProof="0" dirty="0">
              <a:solidFill>
                <a:schemeClr val="tx1"/>
              </a:solidFill>
            </a:rPr>
            <a:t>Adoptivos</a:t>
          </a:r>
        </a:p>
      </dgm:t>
    </dgm:pt>
    <dgm:pt modelId="{1C0B5BDF-010F-45C7-A1DA-E1A2C93F86DF}" type="parTrans" cxnId="{3A4BD99B-DC07-4F8E-8E7F-272B7BCD40DE}">
      <dgm:prSet/>
      <dgm:spPr/>
      <dgm:t>
        <a:bodyPr/>
        <a:lstStyle/>
        <a:p>
          <a:endParaRPr lang="es-MX" sz="1600"/>
        </a:p>
      </dgm:t>
    </dgm:pt>
    <dgm:pt modelId="{F97D3654-D727-4F20-BF8B-79C4C5855036}" type="sibTrans" cxnId="{3A4BD99B-DC07-4F8E-8E7F-272B7BCD40DE}">
      <dgm:prSet/>
      <dgm:spPr/>
      <dgm:t>
        <a:bodyPr/>
        <a:lstStyle/>
        <a:p>
          <a:endParaRPr lang="es-MX" sz="1600"/>
        </a:p>
      </dgm:t>
    </dgm:pt>
    <dgm:pt modelId="{A2C06E05-EE3B-45C1-AE60-68E0FE9442D0}">
      <dgm:prSet phldrT="[Text]" custT="1"/>
      <dgm:spPr/>
      <dgm:t>
        <a:bodyPr/>
        <a:lstStyle/>
        <a:p>
          <a:pPr>
            <a:buClr>
              <a:schemeClr val="accent1"/>
            </a:buClr>
          </a:pPr>
          <a:r>
            <a:rPr lang="es-MX" sz="1800" noProof="0" dirty="0">
              <a:solidFill>
                <a:schemeClr val="tx1"/>
              </a:solidFill>
            </a:rPr>
            <a:t>Padrastros, si están casados con un padre biológico o adoptivo</a:t>
          </a:r>
        </a:p>
      </dgm:t>
    </dgm:pt>
    <dgm:pt modelId="{8B493C3C-48A5-4F12-8932-7EB7F5BB614B}" type="parTrans" cxnId="{16A5E14A-2725-4132-A213-B2D0A6324E17}">
      <dgm:prSet/>
      <dgm:spPr/>
      <dgm:t>
        <a:bodyPr/>
        <a:lstStyle/>
        <a:p>
          <a:endParaRPr lang="es-MX" sz="1600"/>
        </a:p>
      </dgm:t>
    </dgm:pt>
    <dgm:pt modelId="{23DE9D87-E823-4C10-8E34-DFB3F764B46F}" type="sibTrans" cxnId="{16A5E14A-2725-4132-A213-B2D0A6324E17}">
      <dgm:prSet/>
      <dgm:spPr/>
      <dgm:t>
        <a:bodyPr/>
        <a:lstStyle/>
        <a:p>
          <a:endParaRPr lang="es-MX" sz="1600"/>
        </a:p>
      </dgm:t>
    </dgm:pt>
    <dgm:pt modelId="{2CACD584-9851-4741-A706-25B39728244D}">
      <dgm:prSet phldrT="[Text]" custT="1"/>
      <dgm:spPr/>
      <dgm:t>
        <a:bodyPr/>
        <a:lstStyle/>
        <a:p>
          <a:pPr>
            <a:buClr>
              <a:schemeClr val="accent1"/>
            </a:buClr>
          </a:pPr>
          <a:r>
            <a:rPr lang="es-MX" sz="1800" noProof="0" dirty="0">
              <a:solidFill>
                <a:schemeClr val="tx1"/>
              </a:solidFill>
            </a:rPr>
            <a:t>Abuelos</a:t>
          </a:r>
        </a:p>
      </dgm:t>
    </dgm:pt>
    <dgm:pt modelId="{0AED986B-D6EE-4740-AC93-EE88B7847304}" type="parTrans" cxnId="{4A8E2DD9-FFA2-47C7-B184-B5034EBD58EE}">
      <dgm:prSet/>
      <dgm:spPr/>
      <dgm:t>
        <a:bodyPr/>
        <a:lstStyle/>
        <a:p>
          <a:endParaRPr lang="es-MX" sz="1600"/>
        </a:p>
      </dgm:t>
    </dgm:pt>
    <dgm:pt modelId="{08A86446-C2DE-4DBB-9806-285EB109A5AB}" type="sibTrans" cxnId="{4A8E2DD9-FFA2-47C7-B184-B5034EBD58EE}">
      <dgm:prSet/>
      <dgm:spPr/>
      <dgm:t>
        <a:bodyPr/>
        <a:lstStyle/>
        <a:p>
          <a:endParaRPr lang="es-MX" sz="1600"/>
        </a:p>
      </dgm:t>
    </dgm:pt>
    <dgm:pt modelId="{750C2583-AC13-4134-BC84-B24E0E5FBD31}">
      <dgm:prSet phldrT="[Text]" custT="1"/>
      <dgm:spPr/>
      <dgm:t>
        <a:bodyPr/>
        <a:lstStyle/>
        <a:p>
          <a:pPr>
            <a:buClr>
              <a:schemeClr val="accent1"/>
            </a:buClr>
          </a:pPr>
          <a:r>
            <a:rPr lang="es-MX" sz="1800" noProof="0" dirty="0">
              <a:solidFill>
                <a:schemeClr val="tx1"/>
              </a:solidFill>
            </a:rPr>
            <a:t>Hermanos</a:t>
          </a:r>
        </a:p>
      </dgm:t>
    </dgm:pt>
    <dgm:pt modelId="{299FE6F8-97FD-4EC6-907A-85A5ACB97239}" type="parTrans" cxnId="{5C01C3C8-9E2C-4182-AFDC-BE2CE17FBA75}">
      <dgm:prSet/>
      <dgm:spPr/>
      <dgm:t>
        <a:bodyPr/>
        <a:lstStyle/>
        <a:p>
          <a:endParaRPr lang="es-MX" sz="1600"/>
        </a:p>
      </dgm:t>
    </dgm:pt>
    <dgm:pt modelId="{0E1F4CCB-2282-49AC-AC94-B69A38FE2553}" type="sibTrans" cxnId="{5C01C3C8-9E2C-4182-AFDC-BE2CE17FBA75}">
      <dgm:prSet/>
      <dgm:spPr/>
      <dgm:t>
        <a:bodyPr/>
        <a:lstStyle/>
        <a:p>
          <a:endParaRPr lang="es-MX" sz="1600"/>
        </a:p>
      </dgm:t>
    </dgm:pt>
    <dgm:pt modelId="{A84F5913-4DC0-48CA-B073-B7A5C8A26CA7}">
      <dgm:prSet phldrT="[Text]" custT="1"/>
      <dgm:spPr/>
      <dgm:t>
        <a:bodyPr/>
        <a:lstStyle/>
        <a:p>
          <a:pPr>
            <a:buClr>
              <a:schemeClr val="accent1"/>
            </a:buClr>
          </a:pPr>
          <a:r>
            <a:rPr lang="es-MX" sz="1800" noProof="0" dirty="0">
              <a:solidFill>
                <a:schemeClr val="tx1"/>
              </a:solidFill>
            </a:rPr>
            <a:t>Otras personas que reportan al estudiante en sus impuestos  </a:t>
          </a:r>
        </a:p>
      </dgm:t>
    </dgm:pt>
    <dgm:pt modelId="{CD6500A5-DAEA-42B6-94CD-4A5AED04977E}" type="parTrans" cxnId="{11DA54FE-AC75-4F84-B742-7EA47598CFE1}">
      <dgm:prSet/>
      <dgm:spPr/>
      <dgm:t>
        <a:bodyPr/>
        <a:lstStyle/>
        <a:p>
          <a:endParaRPr lang="es-MX" sz="1600"/>
        </a:p>
      </dgm:t>
    </dgm:pt>
    <dgm:pt modelId="{92424EAF-7ED9-431D-AB23-84CBB535A5FC}" type="sibTrans" cxnId="{11DA54FE-AC75-4F84-B742-7EA47598CFE1}">
      <dgm:prSet/>
      <dgm:spPr/>
      <dgm:t>
        <a:bodyPr/>
        <a:lstStyle/>
        <a:p>
          <a:endParaRPr lang="es-MX" sz="1600"/>
        </a:p>
      </dgm:t>
    </dgm:pt>
    <dgm:pt modelId="{A80E28A4-B5A8-48F3-A216-E2CA9A6A3D15}" type="pres">
      <dgm:prSet presAssocID="{EC5BA8CC-648E-4EEF-8D17-39EC74D42E51}" presName="Name0" presStyleCnt="0">
        <dgm:presLayoutVars>
          <dgm:dir/>
          <dgm:animLvl val="lvl"/>
          <dgm:resizeHandles val="exact"/>
        </dgm:presLayoutVars>
      </dgm:prSet>
      <dgm:spPr/>
      <dgm:t>
        <a:bodyPr/>
        <a:lstStyle/>
        <a:p>
          <a:endParaRPr lang="en-US"/>
        </a:p>
      </dgm:t>
    </dgm:pt>
    <dgm:pt modelId="{90CBF640-A757-44C3-8220-73F3D6C7C3B7}" type="pres">
      <dgm:prSet presAssocID="{794A3126-AB67-488D-B3C7-F56E655185E4}" presName="composite" presStyleCnt="0"/>
      <dgm:spPr/>
    </dgm:pt>
    <dgm:pt modelId="{13DC9F9B-BDAF-4B6B-95D6-C0AAD8FB1F4B}" type="pres">
      <dgm:prSet presAssocID="{794A3126-AB67-488D-B3C7-F56E655185E4}" presName="parTx" presStyleLbl="alignNode1" presStyleIdx="0" presStyleCnt="2">
        <dgm:presLayoutVars>
          <dgm:chMax val="0"/>
          <dgm:chPref val="0"/>
          <dgm:bulletEnabled val="1"/>
        </dgm:presLayoutVars>
      </dgm:prSet>
      <dgm:spPr/>
      <dgm:t>
        <a:bodyPr/>
        <a:lstStyle/>
        <a:p>
          <a:endParaRPr lang="en-US"/>
        </a:p>
      </dgm:t>
    </dgm:pt>
    <dgm:pt modelId="{24CD5179-4D82-4B5A-9FFE-CE5A29D08263}" type="pres">
      <dgm:prSet presAssocID="{794A3126-AB67-488D-B3C7-F56E655185E4}" presName="desTx" presStyleLbl="alignAccFollowNode1" presStyleIdx="0" presStyleCnt="2" custScaleY="100000" custLinFactNeighborX="-1" custLinFactNeighborY="912">
        <dgm:presLayoutVars>
          <dgm:bulletEnabled val="1"/>
        </dgm:presLayoutVars>
      </dgm:prSet>
      <dgm:spPr/>
      <dgm:t>
        <a:bodyPr/>
        <a:lstStyle/>
        <a:p>
          <a:endParaRPr lang="en-US"/>
        </a:p>
      </dgm:t>
    </dgm:pt>
    <dgm:pt modelId="{2C8697D5-1962-445C-B133-E995DB9401F7}" type="pres">
      <dgm:prSet presAssocID="{3F351EE8-B473-418B-B9A9-4FAA868669AA}" presName="space" presStyleCnt="0"/>
      <dgm:spPr/>
    </dgm:pt>
    <dgm:pt modelId="{156BC324-4E0E-42FA-9434-AC2BD08FBAEA}" type="pres">
      <dgm:prSet presAssocID="{684C21FC-07EC-4801-92E7-DA130EB86ECD}" presName="composite" presStyleCnt="0"/>
      <dgm:spPr/>
    </dgm:pt>
    <dgm:pt modelId="{6B09917E-A327-459D-9943-E8683BF8A701}" type="pres">
      <dgm:prSet presAssocID="{684C21FC-07EC-4801-92E7-DA130EB86ECD}" presName="parTx" presStyleLbl="alignNode1" presStyleIdx="1" presStyleCnt="2">
        <dgm:presLayoutVars>
          <dgm:chMax val="0"/>
          <dgm:chPref val="0"/>
          <dgm:bulletEnabled val="1"/>
        </dgm:presLayoutVars>
      </dgm:prSet>
      <dgm:spPr/>
      <dgm:t>
        <a:bodyPr/>
        <a:lstStyle/>
        <a:p>
          <a:endParaRPr lang="en-US"/>
        </a:p>
      </dgm:t>
    </dgm:pt>
    <dgm:pt modelId="{E53342B0-6404-4A27-81C5-FEC9B90AEC15}" type="pres">
      <dgm:prSet presAssocID="{684C21FC-07EC-4801-92E7-DA130EB86ECD}" presName="desTx" presStyleLbl="alignAccFollowNode1" presStyleIdx="1" presStyleCnt="2" custScaleY="100000">
        <dgm:presLayoutVars>
          <dgm:bulletEnabled val="1"/>
        </dgm:presLayoutVars>
      </dgm:prSet>
      <dgm:spPr/>
      <dgm:t>
        <a:bodyPr/>
        <a:lstStyle/>
        <a:p>
          <a:endParaRPr lang="en-US"/>
        </a:p>
      </dgm:t>
    </dgm:pt>
  </dgm:ptLst>
  <dgm:cxnLst>
    <dgm:cxn modelId="{E60CAB4A-504B-4E8E-A134-0B0911665466}" type="presOf" srcId="{496C851D-9E1A-41B0-BD36-C0F4550A5D67}" destId="{24CD5179-4D82-4B5A-9FFE-CE5A29D08263}" srcOrd="0" destOrd="1" presId="urn:microsoft.com/office/officeart/2005/8/layout/hList1"/>
    <dgm:cxn modelId="{04A970E5-39CA-4FB2-A79B-55092886C6EE}" type="presOf" srcId="{B30461B8-158F-476E-93A7-5695D679D8DF}" destId="{E53342B0-6404-4A27-81C5-FEC9B90AEC15}" srcOrd="0" destOrd="0" presId="urn:microsoft.com/office/officeart/2005/8/layout/hList1"/>
    <dgm:cxn modelId="{970201D9-E3A5-4F41-9442-F55F4A47449A}" type="presOf" srcId="{750C2583-AC13-4134-BC84-B24E0E5FBD31}" destId="{E53342B0-6404-4A27-81C5-FEC9B90AEC15}" srcOrd="0" destOrd="3" presId="urn:microsoft.com/office/officeart/2005/8/layout/hList1"/>
    <dgm:cxn modelId="{11DA54FE-AC75-4F84-B742-7EA47598CFE1}" srcId="{684C21FC-07EC-4801-92E7-DA130EB86ECD}" destId="{A84F5913-4DC0-48CA-B073-B7A5C8A26CA7}" srcOrd="6" destOrd="0" parTransId="{CD6500A5-DAEA-42B6-94CD-4A5AED04977E}" sibTransId="{92424EAF-7ED9-431D-AB23-84CBB535A5FC}"/>
    <dgm:cxn modelId="{F6574480-6C19-4EA2-B706-12E5E7C77325}" srcId="{EC5BA8CC-648E-4EEF-8D17-39EC74D42E51}" destId="{684C21FC-07EC-4801-92E7-DA130EB86ECD}" srcOrd="1" destOrd="0" parTransId="{68F70E8E-1CF2-4241-A540-0E82E1BAD93E}" sibTransId="{87CD480C-3FE8-4B9D-BF36-305626BEBB0C}"/>
    <dgm:cxn modelId="{1752D0F2-0E13-4F84-8B58-C76BFD95E974}" type="presOf" srcId="{3BA49344-271F-4A57-B96B-B84AEB69397D}" destId="{E53342B0-6404-4A27-81C5-FEC9B90AEC15}" srcOrd="0" destOrd="1" presId="urn:microsoft.com/office/officeart/2005/8/layout/hList1"/>
    <dgm:cxn modelId="{6E4AA0BC-FE88-4741-8FC0-79E9C0BFB615}" type="presOf" srcId="{794A3126-AB67-488D-B3C7-F56E655185E4}" destId="{13DC9F9B-BDAF-4B6B-95D6-C0AAD8FB1F4B}" srcOrd="0" destOrd="0" presId="urn:microsoft.com/office/officeart/2005/8/layout/hList1"/>
    <dgm:cxn modelId="{4A8E2DD9-FFA2-47C7-B184-B5034EBD58EE}" srcId="{684C21FC-07EC-4801-92E7-DA130EB86ECD}" destId="{2CACD584-9851-4741-A706-25B39728244D}" srcOrd="2" destOrd="0" parTransId="{0AED986B-D6EE-4740-AC93-EE88B7847304}" sibTransId="{08A86446-C2DE-4DBB-9806-285EB109A5AB}"/>
    <dgm:cxn modelId="{C3B53F7A-24E8-4D68-BE29-83F1B4C0FFF4}" type="presOf" srcId="{684C21FC-07EC-4801-92E7-DA130EB86ECD}" destId="{6B09917E-A327-459D-9943-E8683BF8A701}" srcOrd="0" destOrd="0" presId="urn:microsoft.com/office/officeart/2005/8/layout/hList1"/>
    <dgm:cxn modelId="{6364D699-AA8E-4EE5-9B56-7FAC660CE016}" srcId="{684C21FC-07EC-4801-92E7-DA130EB86ECD}" destId="{3BA49344-271F-4A57-B96B-B84AEB69397D}" srcOrd="1" destOrd="0" parTransId="{667ED052-3F54-4C3E-A693-6E37AB34767F}" sibTransId="{8E038490-79F8-44EB-BAFE-32FB113D0C09}"/>
    <dgm:cxn modelId="{16A5E14A-2725-4132-A213-B2D0A6324E17}" srcId="{794A3126-AB67-488D-B3C7-F56E655185E4}" destId="{A2C06E05-EE3B-45C1-AE60-68E0FE9442D0}" srcOrd="2" destOrd="0" parTransId="{8B493C3C-48A5-4F12-8932-7EB7F5BB614B}" sibTransId="{23DE9D87-E823-4C10-8E34-DFB3F764B46F}"/>
    <dgm:cxn modelId="{FF794278-7BFA-4F94-8AB9-DC5EDF233380}" type="presOf" srcId="{A2C06E05-EE3B-45C1-AE60-68E0FE9442D0}" destId="{24CD5179-4D82-4B5A-9FFE-CE5A29D08263}" srcOrd="0" destOrd="2" presId="urn:microsoft.com/office/officeart/2005/8/layout/hList1"/>
    <dgm:cxn modelId="{5C01C3C8-9E2C-4182-AFDC-BE2CE17FBA75}" srcId="{684C21FC-07EC-4801-92E7-DA130EB86ECD}" destId="{750C2583-AC13-4134-BC84-B24E0E5FBD31}" srcOrd="3" destOrd="0" parTransId="{299FE6F8-97FD-4EC6-907A-85A5ACB97239}" sibTransId="{0E1F4CCB-2282-49AC-AC94-B69A38FE2553}"/>
    <dgm:cxn modelId="{C6E3E3D0-7A66-4A20-B1DA-89A5632F67CD}" type="presOf" srcId="{889C901E-7E53-4D43-8825-B1DBC2E133BE}" destId="{E53342B0-6404-4A27-81C5-FEC9B90AEC15}" srcOrd="0" destOrd="5" presId="urn:microsoft.com/office/officeart/2005/8/layout/hList1"/>
    <dgm:cxn modelId="{B93728CF-AF3E-46B7-8E06-6761EAE109EC}" type="presOf" srcId="{A84F5913-4DC0-48CA-B073-B7A5C8A26CA7}" destId="{E53342B0-6404-4A27-81C5-FEC9B90AEC15}" srcOrd="0" destOrd="6" presId="urn:microsoft.com/office/officeart/2005/8/layout/hList1"/>
    <dgm:cxn modelId="{5D56F088-9FF8-4CDE-AA15-84306E32E574}" srcId="{684C21FC-07EC-4801-92E7-DA130EB86ECD}" destId="{B30461B8-158F-476E-93A7-5695D679D8DF}" srcOrd="0" destOrd="0" parTransId="{170DC02C-0655-49D1-B120-6A0408E8D6A5}" sibTransId="{7C8FA1C9-8AFD-41DA-9E95-CA63571A225C}"/>
    <dgm:cxn modelId="{CFF5ABE7-284D-4935-8C7F-26CE05738A82}" type="presOf" srcId="{2CACD584-9851-4741-A706-25B39728244D}" destId="{E53342B0-6404-4A27-81C5-FEC9B90AEC15}" srcOrd="0" destOrd="2" presId="urn:microsoft.com/office/officeart/2005/8/layout/hList1"/>
    <dgm:cxn modelId="{B150FACF-E0C2-4857-9FDC-C5C4937BDCC6}" type="presOf" srcId="{EC5BA8CC-648E-4EEF-8D17-39EC74D42E51}" destId="{A80E28A4-B5A8-48F3-A216-E2CA9A6A3D15}" srcOrd="0" destOrd="0" presId="urn:microsoft.com/office/officeart/2005/8/layout/hList1"/>
    <dgm:cxn modelId="{3A4BD99B-DC07-4F8E-8E7F-272B7BCD40DE}" srcId="{794A3126-AB67-488D-B3C7-F56E655185E4}" destId="{496C851D-9E1A-41B0-BD36-C0F4550A5D67}" srcOrd="1" destOrd="0" parTransId="{1C0B5BDF-010F-45C7-A1DA-E1A2C93F86DF}" sibTransId="{F97D3654-D727-4F20-BF8B-79C4C5855036}"/>
    <dgm:cxn modelId="{2A467698-3F0C-4B79-8910-4D4769264AFD}" type="presOf" srcId="{74002748-E323-46FC-AC72-ABA6B9E984BF}" destId="{24CD5179-4D82-4B5A-9FFE-CE5A29D08263}" srcOrd="0" destOrd="0" presId="urn:microsoft.com/office/officeart/2005/8/layout/hList1"/>
    <dgm:cxn modelId="{18876A9A-35CE-4DDF-9907-CFD89AE74FF4}" srcId="{794A3126-AB67-488D-B3C7-F56E655185E4}" destId="{74002748-E323-46FC-AC72-ABA6B9E984BF}" srcOrd="0" destOrd="0" parTransId="{BDCFB281-A21E-44ED-9251-97C3E24E23D6}" sibTransId="{664CA749-E9BC-47AD-988F-348C60367CE3}"/>
    <dgm:cxn modelId="{96CB01A6-DE5C-4766-A7DB-0F8628E1A257}" srcId="{EC5BA8CC-648E-4EEF-8D17-39EC74D42E51}" destId="{794A3126-AB67-488D-B3C7-F56E655185E4}" srcOrd="0" destOrd="0" parTransId="{883F909A-BE36-455A-925E-E875654EED8E}" sibTransId="{3F351EE8-B473-418B-B9A9-4FAA868669AA}"/>
    <dgm:cxn modelId="{3CCF482F-ED8B-4413-B9D5-1A391B6750B4}" srcId="{684C21FC-07EC-4801-92E7-DA130EB86ECD}" destId="{DFB20926-9CD7-44DF-8F6D-1842D3F7A6F6}" srcOrd="4" destOrd="0" parTransId="{33C968EB-2D53-451D-A21D-68F77D76FA07}" sibTransId="{7D7B5E0C-86D2-4D83-B4AD-1972F1427247}"/>
    <dgm:cxn modelId="{5625A4DA-6E82-41D7-845C-9C1A67D356A9}" srcId="{684C21FC-07EC-4801-92E7-DA130EB86ECD}" destId="{889C901E-7E53-4D43-8825-B1DBC2E133BE}" srcOrd="5" destOrd="0" parTransId="{972FD36E-EE04-487A-A0E5-0B9474D47EBC}" sibTransId="{633462E8-18A5-4EBD-BCF0-856D4AA595FE}"/>
    <dgm:cxn modelId="{7C96C258-FB05-4CB5-AD2B-592A99260EC8}" type="presOf" srcId="{DFB20926-9CD7-44DF-8F6D-1842D3F7A6F6}" destId="{E53342B0-6404-4A27-81C5-FEC9B90AEC15}" srcOrd="0" destOrd="4" presId="urn:microsoft.com/office/officeart/2005/8/layout/hList1"/>
    <dgm:cxn modelId="{010A8DA2-8D26-4ABA-9BBF-7F024F59B799}" type="presParOf" srcId="{A80E28A4-B5A8-48F3-A216-E2CA9A6A3D15}" destId="{90CBF640-A757-44C3-8220-73F3D6C7C3B7}" srcOrd="0" destOrd="0" presId="urn:microsoft.com/office/officeart/2005/8/layout/hList1"/>
    <dgm:cxn modelId="{AE3457A2-48A3-4E2C-B412-739EB842EDF2}" type="presParOf" srcId="{90CBF640-A757-44C3-8220-73F3D6C7C3B7}" destId="{13DC9F9B-BDAF-4B6B-95D6-C0AAD8FB1F4B}" srcOrd="0" destOrd="0" presId="urn:microsoft.com/office/officeart/2005/8/layout/hList1"/>
    <dgm:cxn modelId="{1883E14F-7C8C-4732-BB69-7990F2D2889E}" type="presParOf" srcId="{90CBF640-A757-44C3-8220-73F3D6C7C3B7}" destId="{24CD5179-4D82-4B5A-9FFE-CE5A29D08263}" srcOrd="1" destOrd="0" presId="urn:microsoft.com/office/officeart/2005/8/layout/hList1"/>
    <dgm:cxn modelId="{5F3860E3-C256-4FDE-BEAF-8DBFAB89D4BB}" type="presParOf" srcId="{A80E28A4-B5A8-48F3-A216-E2CA9A6A3D15}" destId="{2C8697D5-1962-445C-B133-E995DB9401F7}" srcOrd="1" destOrd="0" presId="urn:microsoft.com/office/officeart/2005/8/layout/hList1"/>
    <dgm:cxn modelId="{74301D6F-7E77-49E1-BE0A-1546309B2842}" type="presParOf" srcId="{A80E28A4-B5A8-48F3-A216-E2CA9A6A3D15}" destId="{156BC324-4E0E-42FA-9434-AC2BD08FBAEA}" srcOrd="2" destOrd="0" presId="urn:microsoft.com/office/officeart/2005/8/layout/hList1"/>
    <dgm:cxn modelId="{29DC19EE-BA95-44A6-B20A-5173BE880A9F}" type="presParOf" srcId="{156BC324-4E0E-42FA-9434-AC2BD08FBAEA}" destId="{6B09917E-A327-459D-9943-E8683BF8A701}" srcOrd="0" destOrd="0" presId="urn:microsoft.com/office/officeart/2005/8/layout/hList1"/>
    <dgm:cxn modelId="{A838AA3A-2D02-42CD-B93B-24E1DD19E723}" type="presParOf" srcId="{156BC324-4E0E-42FA-9434-AC2BD08FBAEA}" destId="{E53342B0-6404-4A27-81C5-FEC9B90AEC15}"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1F02160-4830-4404-ACC4-8BC261344F7C}"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F54198B7-231D-4181-8513-7A96BB644809}">
      <dgm:prSet phldrT="[Text]" custT="1"/>
      <dgm:spPr/>
      <dgm:t>
        <a:bodyPr/>
        <a:lstStyle/>
        <a:p>
          <a:r>
            <a:rPr kumimoji="0" lang="es-MX" sz="2400" u="none" strike="noStrike" cap="none" normalizeH="0" baseline="0" noProof="0" dirty="0">
              <a:ln>
                <a:noFill/>
              </a:ln>
              <a:solidFill>
                <a:srgbClr val="002060"/>
              </a:solidFill>
              <a:effectLst/>
              <a:latin typeface="+mn-lt"/>
              <a:cs typeface="Adobe Devanagari" pitchFamily="18" charset="0"/>
            </a:rPr>
            <a:t>¿Qué es?</a:t>
          </a:r>
          <a:endParaRPr lang="en-US" sz="2400" dirty="0">
            <a:solidFill>
              <a:srgbClr val="002060"/>
            </a:solidFill>
          </a:endParaRPr>
        </a:p>
      </dgm:t>
    </dgm:pt>
    <dgm:pt modelId="{BC64CF4B-BCFA-47AF-8225-C74EC7607F43}" type="parTrans" cxnId="{CF733FE9-9C0F-40E6-B267-7444BBCD6D11}">
      <dgm:prSet/>
      <dgm:spPr/>
      <dgm:t>
        <a:bodyPr/>
        <a:lstStyle/>
        <a:p>
          <a:endParaRPr lang="en-US"/>
        </a:p>
      </dgm:t>
    </dgm:pt>
    <dgm:pt modelId="{4625C222-AA17-4756-9BCD-637FFC88C536}" type="sibTrans" cxnId="{CF733FE9-9C0F-40E6-B267-7444BBCD6D11}">
      <dgm:prSet/>
      <dgm:spPr/>
      <dgm:t>
        <a:bodyPr/>
        <a:lstStyle/>
        <a:p>
          <a:endParaRPr lang="en-US"/>
        </a:p>
      </dgm:t>
    </dgm:pt>
    <dgm:pt modelId="{E731B8FB-078D-411E-B8DE-D6C7BA591C74}">
      <dgm:prSet phldrT="[Text]" custT="1"/>
      <dgm:spPr/>
      <dgm:t>
        <a:bodyPr/>
        <a:lstStyle/>
        <a:p>
          <a:r>
            <a:rPr kumimoji="0" lang="es-MX" sz="2400" u="none" strike="noStrike" cap="none" normalizeH="0" baseline="0" noProof="0" dirty="0">
              <a:ln>
                <a:noFill/>
              </a:ln>
              <a:solidFill>
                <a:srgbClr val="002060"/>
              </a:solidFill>
              <a:effectLst/>
              <a:latin typeface="+mn-lt"/>
              <a:cs typeface="Adobe Devanagari" pitchFamily="18" charset="0"/>
            </a:rPr>
            <a:t>¿Por qué importa?</a:t>
          </a:r>
          <a:endParaRPr lang="en-US" sz="2400" dirty="0">
            <a:solidFill>
              <a:srgbClr val="002060"/>
            </a:solidFill>
          </a:endParaRPr>
        </a:p>
      </dgm:t>
    </dgm:pt>
    <dgm:pt modelId="{3C214E37-1472-49C8-882A-F56CC7E16B1F}" type="parTrans" cxnId="{7E114ED2-0ABD-4101-9CC9-B5D3CEB418F6}">
      <dgm:prSet/>
      <dgm:spPr/>
      <dgm:t>
        <a:bodyPr/>
        <a:lstStyle/>
        <a:p>
          <a:endParaRPr lang="en-US"/>
        </a:p>
      </dgm:t>
    </dgm:pt>
    <dgm:pt modelId="{64B50F50-DDCF-4EC0-B85B-F2E3F065E624}" type="sibTrans" cxnId="{7E114ED2-0ABD-4101-9CC9-B5D3CEB418F6}">
      <dgm:prSet/>
      <dgm:spPr/>
      <dgm:t>
        <a:bodyPr/>
        <a:lstStyle/>
        <a:p>
          <a:endParaRPr lang="en-US"/>
        </a:p>
      </dgm:t>
    </dgm:pt>
    <dgm:pt modelId="{1A4D005C-2812-4CA5-91BC-BED56896B9E6}">
      <dgm:prSet phldrT="[Text]" custT="1"/>
      <dgm:spPr/>
      <dgm:t>
        <a:bodyPr/>
        <a:lstStyle/>
        <a:p>
          <a:pPr rtl="0">
            <a:buClr>
              <a:schemeClr val="accent1"/>
            </a:buClr>
          </a:pPr>
          <a:r>
            <a:rPr kumimoji="0" lang="es-MX" sz="2200" b="0" i="0" u="none" strike="noStrike" cap="none" normalizeH="0" baseline="0" noProof="0" dirty="0">
              <a:ln>
                <a:noFill/>
              </a:ln>
              <a:solidFill>
                <a:schemeClr val="tx1"/>
              </a:solidFill>
              <a:effectLst/>
              <a:latin typeface="+mn-lt"/>
              <a:cs typeface="Adobe Devanagari" pitchFamily="18" charset="0"/>
            </a:rPr>
            <a:t>El SAI se utiliza para determinar la elegibilidad para la mayoría de los programas de ayuda financiera federal y estatal</a:t>
          </a:r>
          <a:endParaRPr lang="es-MX" sz="2200" dirty="0"/>
        </a:p>
      </dgm:t>
    </dgm:pt>
    <dgm:pt modelId="{F79E30FB-8F81-4964-A44F-C37FAAA46383}" type="parTrans" cxnId="{0D4F82D0-DF4D-45D9-9E82-2C39C8B93129}">
      <dgm:prSet/>
      <dgm:spPr/>
      <dgm:t>
        <a:bodyPr/>
        <a:lstStyle/>
        <a:p>
          <a:endParaRPr lang="en-US"/>
        </a:p>
      </dgm:t>
    </dgm:pt>
    <dgm:pt modelId="{F4895CFE-C324-4E25-9C65-4196DE56A2B3}" type="sibTrans" cxnId="{0D4F82D0-DF4D-45D9-9E82-2C39C8B93129}">
      <dgm:prSet/>
      <dgm:spPr/>
      <dgm:t>
        <a:bodyPr/>
        <a:lstStyle/>
        <a:p>
          <a:endParaRPr lang="en-US"/>
        </a:p>
      </dgm:t>
    </dgm:pt>
    <dgm:pt modelId="{F73DD60E-428F-4A62-9476-9C8B11695DF5}">
      <dgm:prSet phldrT="[Text]" custT="1"/>
      <dgm:spPr/>
      <dgm:t>
        <a:bodyPr/>
        <a:lstStyle/>
        <a:p>
          <a:pPr rtl="0">
            <a:buClr>
              <a:schemeClr val="accent1"/>
            </a:buClr>
          </a:pPr>
          <a:r>
            <a:rPr lang="es-MX" sz="2200" noProof="0" dirty="0"/>
            <a:t>Un número generado por la FAFSA o Solicitud Alternativa</a:t>
          </a:r>
        </a:p>
      </dgm:t>
    </dgm:pt>
    <dgm:pt modelId="{5782371C-C051-43C7-9279-0D667A40765E}" type="parTrans" cxnId="{FBDF25A6-F694-41BE-9FA5-286514058546}">
      <dgm:prSet/>
      <dgm:spPr/>
      <dgm:t>
        <a:bodyPr/>
        <a:lstStyle/>
        <a:p>
          <a:endParaRPr lang="es-MX"/>
        </a:p>
      </dgm:t>
    </dgm:pt>
    <dgm:pt modelId="{1EF799BD-C346-4C96-9167-E1A699B62C2F}" type="sibTrans" cxnId="{FBDF25A6-F694-41BE-9FA5-286514058546}">
      <dgm:prSet/>
      <dgm:spPr/>
      <dgm:t>
        <a:bodyPr/>
        <a:lstStyle/>
        <a:p>
          <a:endParaRPr lang="es-MX"/>
        </a:p>
      </dgm:t>
    </dgm:pt>
    <dgm:pt modelId="{F77E73A5-57F3-4825-B394-E7341F8D879B}">
      <dgm:prSet phldrT="[Text]" custT="1"/>
      <dgm:spPr/>
      <dgm:t>
        <a:bodyPr/>
        <a:lstStyle/>
        <a:p>
          <a:pPr rtl="0">
            <a:buClr>
              <a:schemeClr val="accent1"/>
            </a:buClr>
          </a:pPr>
          <a:r>
            <a:rPr lang="es-MX" sz="2200" noProof="0" dirty="0"/>
            <a:t>Refleja lo que un estudiante puede contribuir hacia su educación </a:t>
          </a:r>
        </a:p>
      </dgm:t>
    </dgm:pt>
    <dgm:pt modelId="{FE48C50E-179D-402B-8FA3-1A57F5EADEB3}" type="parTrans" cxnId="{F3AF53E6-17E9-476B-84C1-7973B51B0AD5}">
      <dgm:prSet/>
      <dgm:spPr/>
      <dgm:t>
        <a:bodyPr/>
        <a:lstStyle/>
        <a:p>
          <a:endParaRPr lang="es-MX"/>
        </a:p>
      </dgm:t>
    </dgm:pt>
    <dgm:pt modelId="{0505B897-8EBB-4E59-B68E-D2B390F82434}" type="sibTrans" cxnId="{F3AF53E6-17E9-476B-84C1-7973B51B0AD5}">
      <dgm:prSet/>
      <dgm:spPr/>
      <dgm:t>
        <a:bodyPr/>
        <a:lstStyle/>
        <a:p>
          <a:endParaRPr lang="es-MX"/>
        </a:p>
      </dgm:t>
    </dgm:pt>
    <dgm:pt modelId="{20844F60-3DA8-40E5-A07A-E3C905E81E08}">
      <dgm:prSet phldrT="[Text]" custT="1"/>
      <dgm:spPr/>
      <dgm:t>
        <a:bodyPr/>
        <a:lstStyle/>
        <a:p>
          <a:pPr rtl="0">
            <a:buClr>
              <a:schemeClr val="accent1"/>
            </a:buClr>
          </a:pPr>
          <a:r>
            <a:rPr lang="es-MX" sz="2200" dirty="0"/>
            <a:t>Algunas universidades lo utilizan para determinar la elegibilidad para ayuda financiera institucional</a:t>
          </a:r>
        </a:p>
      </dgm:t>
    </dgm:pt>
    <dgm:pt modelId="{632DFDFB-D15C-436D-A608-CFBEE589BCF4}" type="parTrans" cxnId="{CF5B8D76-1265-44A3-9BC6-686582F97071}">
      <dgm:prSet/>
      <dgm:spPr/>
    </dgm:pt>
    <dgm:pt modelId="{1B64C86E-7482-4126-93DB-D878A47A8BEA}" type="sibTrans" cxnId="{CF5B8D76-1265-44A3-9BC6-686582F97071}">
      <dgm:prSet/>
      <dgm:spPr/>
    </dgm:pt>
    <dgm:pt modelId="{6CDA01E8-162B-4301-80E3-3D95957A1BB9}">
      <dgm:prSet phldrT="[Text]" custT="1"/>
      <dgm:spPr/>
      <dgm:t>
        <a:bodyPr/>
        <a:lstStyle/>
        <a:p>
          <a:pPr rtl="0">
            <a:buClr>
              <a:schemeClr val="accent1"/>
            </a:buClr>
          </a:pPr>
          <a:r>
            <a:rPr lang="es-MX" sz="2200" noProof="0" dirty="0"/>
            <a:t>Puede ser un número negativo</a:t>
          </a:r>
        </a:p>
      </dgm:t>
    </dgm:pt>
    <dgm:pt modelId="{EC3430FA-AA1D-4AA7-BA00-2D23E4A1571E}" type="parTrans" cxnId="{0B11403A-A91F-4FA8-B42D-58474AA77845}">
      <dgm:prSet/>
      <dgm:spPr/>
    </dgm:pt>
    <dgm:pt modelId="{742D4A0C-9FC9-4981-A7BC-AB57815F205A}" type="sibTrans" cxnId="{0B11403A-A91F-4FA8-B42D-58474AA77845}">
      <dgm:prSet/>
      <dgm:spPr/>
    </dgm:pt>
    <dgm:pt modelId="{CFE491B9-8C66-489B-9C65-7F1DE6EF8652}" type="pres">
      <dgm:prSet presAssocID="{81F02160-4830-4404-ACC4-8BC261344F7C}" presName="Name0" presStyleCnt="0">
        <dgm:presLayoutVars>
          <dgm:dir/>
          <dgm:animLvl val="lvl"/>
          <dgm:resizeHandles val="exact"/>
        </dgm:presLayoutVars>
      </dgm:prSet>
      <dgm:spPr/>
      <dgm:t>
        <a:bodyPr/>
        <a:lstStyle/>
        <a:p>
          <a:endParaRPr lang="en-US"/>
        </a:p>
      </dgm:t>
    </dgm:pt>
    <dgm:pt modelId="{DB10337C-F09E-47B6-B8E7-29DD9F0958BC}" type="pres">
      <dgm:prSet presAssocID="{F54198B7-231D-4181-8513-7A96BB644809}" presName="composite" presStyleCnt="0"/>
      <dgm:spPr/>
    </dgm:pt>
    <dgm:pt modelId="{81E09CA4-9584-4E79-B042-3EF96E5B87A8}" type="pres">
      <dgm:prSet presAssocID="{F54198B7-231D-4181-8513-7A96BB644809}" presName="parTx" presStyleLbl="alignNode1" presStyleIdx="0" presStyleCnt="2">
        <dgm:presLayoutVars>
          <dgm:chMax val="0"/>
          <dgm:chPref val="0"/>
          <dgm:bulletEnabled val="1"/>
        </dgm:presLayoutVars>
      </dgm:prSet>
      <dgm:spPr/>
      <dgm:t>
        <a:bodyPr/>
        <a:lstStyle/>
        <a:p>
          <a:endParaRPr lang="en-US"/>
        </a:p>
      </dgm:t>
    </dgm:pt>
    <dgm:pt modelId="{54AD0AD8-A056-4978-AAA5-33C3AE5C27E8}" type="pres">
      <dgm:prSet presAssocID="{F54198B7-231D-4181-8513-7A96BB644809}" presName="desTx" presStyleLbl="alignAccFollowNode1" presStyleIdx="0" presStyleCnt="2">
        <dgm:presLayoutVars>
          <dgm:bulletEnabled val="1"/>
        </dgm:presLayoutVars>
      </dgm:prSet>
      <dgm:spPr/>
      <dgm:t>
        <a:bodyPr/>
        <a:lstStyle/>
        <a:p>
          <a:endParaRPr lang="en-US"/>
        </a:p>
      </dgm:t>
    </dgm:pt>
    <dgm:pt modelId="{C0025A3A-4D9C-4887-B7A8-B2F7B4F5854E}" type="pres">
      <dgm:prSet presAssocID="{4625C222-AA17-4756-9BCD-637FFC88C536}" presName="space" presStyleCnt="0"/>
      <dgm:spPr/>
    </dgm:pt>
    <dgm:pt modelId="{EEC53172-90A4-450E-AEE2-843DEF502CAF}" type="pres">
      <dgm:prSet presAssocID="{E731B8FB-078D-411E-B8DE-D6C7BA591C74}" presName="composite" presStyleCnt="0"/>
      <dgm:spPr/>
    </dgm:pt>
    <dgm:pt modelId="{AABB0777-CB55-41B3-A223-B49FB07557FE}" type="pres">
      <dgm:prSet presAssocID="{E731B8FB-078D-411E-B8DE-D6C7BA591C74}" presName="parTx" presStyleLbl="alignNode1" presStyleIdx="1" presStyleCnt="2">
        <dgm:presLayoutVars>
          <dgm:chMax val="0"/>
          <dgm:chPref val="0"/>
          <dgm:bulletEnabled val="1"/>
        </dgm:presLayoutVars>
      </dgm:prSet>
      <dgm:spPr/>
      <dgm:t>
        <a:bodyPr/>
        <a:lstStyle/>
        <a:p>
          <a:endParaRPr lang="en-US"/>
        </a:p>
      </dgm:t>
    </dgm:pt>
    <dgm:pt modelId="{A8DF5F31-F2CD-4D4D-92B8-66CFBA48A52C}" type="pres">
      <dgm:prSet presAssocID="{E731B8FB-078D-411E-B8DE-D6C7BA591C74}" presName="desTx" presStyleLbl="alignAccFollowNode1" presStyleIdx="1" presStyleCnt="2">
        <dgm:presLayoutVars>
          <dgm:bulletEnabled val="1"/>
        </dgm:presLayoutVars>
      </dgm:prSet>
      <dgm:spPr/>
      <dgm:t>
        <a:bodyPr/>
        <a:lstStyle/>
        <a:p>
          <a:endParaRPr lang="en-US"/>
        </a:p>
      </dgm:t>
    </dgm:pt>
  </dgm:ptLst>
  <dgm:cxnLst>
    <dgm:cxn modelId="{8BD6CE6D-0D12-45C8-83E3-A1AFFD9D89FA}" type="presOf" srcId="{F77E73A5-57F3-4825-B394-E7341F8D879B}" destId="{54AD0AD8-A056-4978-AAA5-33C3AE5C27E8}" srcOrd="0" destOrd="1" presId="urn:microsoft.com/office/officeart/2005/8/layout/hList1"/>
    <dgm:cxn modelId="{94D0F168-B943-42F0-8D4E-9FF0542D74C1}" type="presOf" srcId="{6CDA01E8-162B-4301-80E3-3D95957A1BB9}" destId="{54AD0AD8-A056-4978-AAA5-33C3AE5C27E8}" srcOrd="0" destOrd="2" presId="urn:microsoft.com/office/officeart/2005/8/layout/hList1"/>
    <dgm:cxn modelId="{CF5B8D76-1265-44A3-9BC6-686582F97071}" srcId="{E731B8FB-078D-411E-B8DE-D6C7BA591C74}" destId="{20844F60-3DA8-40E5-A07A-E3C905E81E08}" srcOrd="1" destOrd="0" parTransId="{632DFDFB-D15C-436D-A608-CFBEE589BCF4}" sibTransId="{1B64C86E-7482-4126-93DB-D878A47A8BEA}"/>
    <dgm:cxn modelId="{FBDF25A6-F694-41BE-9FA5-286514058546}" srcId="{F54198B7-231D-4181-8513-7A96BB644809}" destId="{F73DD60E-428F-4A62-9476-9C8B11695DF5}" srcOrd="0" destOrd="0" parTransId="{5782371C-C051-43C7-9279-0D667A40765E}" sibTransId="{1EF799BD-C346-4C96-9167-E1A699B62C2F}"/>
    <dgm:cxn modelId="{3130EE84-718A-418A-B8DA-A017A91B42EF}" type="presOf" srcId="{81F02160-4830-4404-ACC4-8BC261344F7C}" destId="{CFE491B9-8C66-489B-9C65-7F1DE6EF8652}" srcOrd="0" destOrd="0" presId="urn:microsoft.com/office/officeart/2005/8/layout/hList1"/>
    <dgm:cxn modelId="{7E114ED2-0ABD-4101-9CC9-B5D3CEB418F6}" srcId="{81F02160-4830-4404-ACC4-8BC261344F7C}" destId="{E731B8FB-078D-411E-B8DE-D6C7BA591C74}" srcOrd="1" destOrd="0" parTransId="{3C214E37-1472-49C8-882A-F56CC7E16B1F}" sibTransId="{64B50F50-DDCF-4EC0-B85B-F2E3F065E624}"/>
    <dgm:cxn modelId="{AAF8DF65-2AFF-4E5A-8439-B73C1214E96A}" type="presOf" srcId="{1A4D005C-2812-4CA5-91BC-BED56896B9E6}" destId="{A8DF5F31-F2CD-4D4D-92B8-66CFBA48A52C}" srcOrd="0" destOrd="0" presId="urn:microsoft.com/office/officeart/2005/8/layout/hList1"/>
    <dgm:cxn modelId="{F3AF53E6-17E9-476B-84C1-7973B51B0AD5}" srcId="{F54198B7-231D-4181-8513-7A96BB644809}" destId="{F77E73A5-57F3-4825-B394-E7341F8D879B}" srcOrd="1" destOrd="0" parTransId="{FE48C50E-179D-402B-8FA3-1A57F5EADEB3}" sibTransId="{0505B897-8EBB-4E59-B68E-D2B390F82434}"/>
    <dgm:cxn modelId="{EE3BD9EA-4581-4EF9-B513-003A45DD16CF}" type="presOf" srcId="{E731B8FB-078D-411E-B8DE-D6C7BA591C74}" destId="{AABB0777-CB55-41B3-A223-B49FB07557FE}" srcOrd="0" destOrd="0" presId="urn:microsoft.com/office/officeart/2005/8/layout/hList1"/>
    <dgm:cxn modelId="{E1DB07E8-9F37-4FD4-83EE-3A406A7D01F4}" type="presOf" srcId="{F54198B7-231D-4181-8513-7A96BB644809}" destId="{81E09CA4-9584-4E79-B042-3EF96E5B87A8}" srcOrd="0" destOrd="0" presId="urn:microsoft.com/office/officeart/2005/8/layout/hList1"/>
    <dgm:cxn modelId="{CF733FE9-9C0F-40E6-B267-7444BBCD6D11}" srcId="{81F02160-4830-4404-ACC4-8BC261344F7C}" destId="{F54198B7-231D-4181-8513-7A96BB644809}" srcOrd="0" destOrd="0" parTransId="{BC64CF4B-BCFA-47AF-8225-C74EC7607F43}" sibTransId="{4625C222-AA17-4756-9BCD-637FFC88C536}"/>
    <dgm:cxn modelId="{0D4F82D0-DF4D-45D9-9E82-2C39C8B93129}" srcId="{E731B8FB-078D-411E-B8DE-D6C7BA591C74}" destId="{1A4D005C-2812-4CA5-91BC-BED56896B9E6}" srcOrd="0" destOrd="0" parTransId="{F79E30FB-8F81-4964-A44F-C37FAAA46383}" sibTransId="{F4895CFE-C324-4E25-9C65-4196DE56A2B3}"/>
    <dgm:cxn modelId="{6F1C89DE-E994-45B5-ADD2-F5A8D8B88B03}" type="presOf" srcId="{20844F60-3DA8-40E5-A07A-E3C905E81E08}" destId="{A8DF5F31-F2CD-4D4D-92B8-66CFBA48A52C}" srcOrd="0" destOrd="1" presId="urn:microsoft.com/office/officeart/2005/8/layout/hList1"/>
    <dgm:cxn modelId="{739C628C-0A2D-473D-A004-A441B30B76BB}" type="presOf" srcId="{F73DD60E-428F-4A62-9476-9C8B11695DF5}" destId="{54AD0AD8-A056-4978-AAA5-33C3AE5C27E8}" srcOrd="0" destOrd="0" presId="urn:microsoft.com/office/officeart/2005/8/layout/hList1"/>
    <dgm:cxn modelId="{0B11403A-A91F-4FA8-B42D-58474AA77845}" srcId="{F54198B7-231D-4181-8513-7A96BB644809}" destId="{6CDA01E8-162B-4301-80E3-3D95957A1BB9}" srcOrd="2" destOrd="0" parTransId="{EC3430FA-AA1D-4AA7-BA00-2D23E4A1571E}" sibTransId="{742D4A0C-9FC9-4981-A7BC-AB57815F205A}"/>
    <dgm:cxn modelId="{4211FC3D-17E4-4820-8E72-593010DD8928}" type="presParOf" srcId="{CFE491B9-8C66-489B-9C65-7F1DE6EF8652}" destId="{DB10337C-F09E-47B6-B8E7-29DD9F0958BC}" srcOrd="0" destOrd="0" presId="urn:microsoft.com/office/officeart/2005/8/layout/hList1"/>
    <dgm:cxn modelId="{0F304A78-A59B-46B3-9C71-71F12CD9F165}" type="presParOf" srcId="{DB10337C-F09E-47B6-B8E7-29DD9F0958BC}" destId="{81E09CA4-9584-4E79-B042-3EF96E5B87A8}" srcOrd="0" destOrd="0" presId="urn:microsoft.com/office/officeart/2005/8/layout/hList1"/>
    <dgm:cxn modelId="{02364703-1E11-4F19-B433-6006E1206763}" type="presParOf" srcId="{DB10337C-F09E-47B6-B8E7-29DD9F0958BC}" destId="{54AD0AD8-A056-4978-AAA5-33C3AE5C27E8}" srcOrd="1" destOrd="0" presId="urn:microsoft.com/office/officeart/2005/8/layout/hList1"/>
    <dgm:cxn modelId="{37C3C21B-54E9-418C-9F8F-23718698FA92}" type="presParOf" srcId="{CFE491B9-8C66-489B-9C65-7F1DE6EF8652}" destId="{C0025A3A-4D9C-4887-B7A8-B2F7B4F5854E}" srcOrd="1" destOrd="0" presId="urn:microsoft.com/office/officeart/2005/8/layout/hList1"/>
    <dgm:cxn modelId="{DCC1DDE0-E8A7-414A-94C1-1C1DD174663A}" type="presParOf" srcId="{CFE491B9-8C66-489B-9C65-7F1DE6EF8652}" destId="{EEC53172-90A4-450E-AEE2-843DEF502CAF}" srcOrd="2" destOrd="0" presId="urn:microsoft.com/office/officeart/2005/8/layout/hList1"/>
    <dgm:cxn modelId="{9E23184D-3CB6-461C-8DEC-6FA3153CAA40}" type="presParOf" srcId="{EEC53172-90A4-450E-AEE2-843DEF502CAF}" destId="{AABB0777-CB55-41B3-A223-B49FB07557FE}" srcOrd="0" destOrd="0" presId="urn:microsoft.com/office/officeart/2005/8/layout/hList1"/>
    <dgm:cxn modelId="{30EA2813-C131-46DF-9591-CF813033FE58}" type="presParOf" srcId="{EEC53172-90A4-450E-AEE2-843DEF502CAF}" destId="{A8DF5F31-F2CD-4D4D-92B8-66CFBA48A52C}"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3F53699-0E22-469A-AF5E-6D909497A33F}" type="doc">
      <dgm:prSet loTypeId="urn:microsoft.com/office/officeart/2005/8/layout/equation1" loCatId="process" qsTypeId="urn:microsoft.com/office/officeart/2005/8/quickstyle/simple1" qsCatId="simple" csTypeId="urn:microsoft.com/office/officeart/2005/8/colors/colorful1" csCatId="colorful" phldr="1"/>
      <dgm:spPr/>
    </dgm:pt>
    <dgm:pt modelId="{DD51C495-0039-4706-A964-BA966CAC210F}">
      <dgm:prSet phldrT="[Text]" custT="1"/>
      <dgm:spPr/>
      <dgm:t>
        <a:bodyPr/>
        <a:lstStyle/>
        <a:p>
          <a:r>
            <a:rPr lang="en-US" sz="2800" dirty="0">
              <a:solidFill>
                <a:schemeClr val="tx1"/>
              </a:solidFill>
            </a:rPr>
            <a:t>COA</a:t>
          </a:r>
        </a:p>
      </dgm:t>
    </dgm:pt>
    <dgm:pt modelId="{DCDCA2C2-9BCA-46F0-8BF7-E19831C93A33}" type="parTrans" cxnId="{8E8EBB3A-549F-4CB9-A041-00CBDD73C11B}">
      <dgm:prSet/>
      <dgm:spPr/>
      <dgm:t>
        <a:bodyPr/>
        <a:lstStyle/>
        <a:p>
          <a:endParaRPr lang="en-US" sz="2800">
            <a:solidFill>
              <a:schemeClr val="tx1"/>
            </a:solidFill>
          </a:endParaRPr>
        </a:p>
      </dgm:t>
    </dgm:pt>
    <dgm:pt modelId="{6BE69D6E-D9CE-4838-B1CC-7F558C7DD01F}" type="sibTrans" cxnId="{8E8EBB3A-549F-4CB9-A041-00CBDD73C11B}">
      <dgm:prSet custT="1"/>
      <dgm:spPr/>
      <dgm:t>
        <a:bodyPr/>
        <a:lstStyle/>
        <a:p>
          <a:endParaRPr lang="en-US" sz="2800" dirty="0">
            <a:solidFill>
              <a:schemeClr val="tx1"/>
            </a:solidFill>
          </a:endParaRPr>
        </a:p>
      </dgm:t>
    </dgm:pt>
    <dgm:pt modelId="{ABA70F03-9E84-4763-A0B7-586109017FC2}">
      <dgm:prSet phldrT="[Text]" custT="1"/>
      <dgm:spPr/>
      <dgm:t>
        <a:bodyPr/>
        <a:lstStyle/>
        <a:p>
          <a:r>
            <a:rPr lang="en-US" sz="2800" dirty="0">
              <a:solidFill>
                <a:schemeClr val="tx1"/>
              </a:solidFill>
            </a:rPr>
            <a:t>SAI</a:t>
          </a:r>
        </a:p>
      </dgm:t>
    </dgm:pt>
    <dgm:pt modelId="{06DD07AA-2349-4A77-BEE3-4511F91C57D3}" type="parTrans" cxnId="{E78BC8BD-57DE-4323-BA75-14FE9749C4BD}">
      <dgm:prSet/>
      <dgm:spPr/>
      <dgm:t>
        <a:bodyPr/>
        <a:lstStyle/>
        <a:p>
          <a:endParaRPr lang="en-US" sz="2800">
            <a:solidFill>
              <a:schemeClr val="tx1"/>
            </a:solidFill>
          </a:endParaRPr>
        </a:p>
      </dgm:t>
    </dgm:pt>
    <dgm:pt modelId="{BEFBBCDF-C976-4D6F-8B84-DAAF166BB6AC}" type="sibTrans" cxnId="{E78BC8BD-57DE-4323-BA75-14FE9749C4BD}">
      <dgm:prSet custT="1"/>
      <dgm:spPr/>
      <dgm:t>
        <a:bodyPr/>
        <a:lstStyle/>
        <a:p>
          <a:endParaRPr lang="en-US" sz="2800" dirty="0">
            <a:solidFill>
              <a:schemeClr val="tx1"/>
            </a:solidFill>
          </a:endParaRPr>
        </a:p>
      </dgm:t>
    </dgm:pt>
    <dgm:pt modelId="{73925923-18E5-46AB-A81D-521EEF603BFD}">
      <dgm:prSet phldrT="[Text]" custT="1"/>
      <dgm:spPr/>
      <dgm:t>
        <a:bodyPr/>
        <a:lstStyle/>
        <a:p>
          <a:r>
            <a:rPr lang="es-MX" sz="2000" b="0" dirty="0">
              <a:solidFill>
                <a:schemeClr val="tx1"/>
              </a:solidFill>
            </a:rPr>
            <a:t>Necesidad </a:t>
          </a:r>
          <a:br>
            <a:rPr lang="es-MX" sz="2000" b="0" dirty="0">
              <a:solidFill>
                <a:schemeClr val="tx1"/>
              </a:solidFill>
            </a:rPr>
          </a:br>
          <a:r>
            <a:rPr lang="es-MX" sz="2000" b="0" dirty="0">
              <a:solidFill>
                <a:schemeClr val="tx1"/>
              </a:solidFill>
            </a:rPr>
            <a:t>Económica</a:t>
          </a:r>
          <a:endParaRPr lang="en-US" sz="2000" b="0" dirty="0">
            <a:solidFill>
              <a:schemeClr val="tx1"/>
            </a:solidFill>
          </a:endParaRPr>
        </a:p>
      </dgm:t>
    </dgm:pt>
    <dgm:pt modelId="{9CD1787B-30B8-4C33-9D5C-25332D34DD74}" type="parTrans" cxnId="{B8BB6CBC-DD45-4082-B5AD-CA84DBCEFC35}">
      <dgm:prSet/>
      <dgm:spPr/>
      <dgm:t>
        <a:bodyPr/>
        <a:lstStyle/>
        <a:p>
          <a:endParaRPr lang="en-US" sz="2800">
            <a:solidFill>
              <a:schemeClr val="tx1"/>
            </a:solidFill>
          </a:endParaRPr>
        </a:p>
      </dgm:t>
    </dgm:pt>
    <dgm:pt modelId="{D8D3096B-67D4-44D4-AD19-43C3EBF5460B}" type="sibTrans" cxnId="{B8BB6CBC-DD45-4082-B5AD-CA84DBCEFC35}">
      <dgm:prSet/>
      <dgm:spPr/>
      <dgm:t>
        <a:bodyPr/>
        <a:lstStyle/>
        <a:p>
          <a:endParaRPr lang="en-US" sz="2800">
            <a:solidFill>
              <a:schemeClr val="tx1"/>
            </a:solidFill>
          </a:endParaRPr>
        </a:p>
      </dgm:t>
    </dgm:pt>
    <dgm:pt modelId="{2D24133B-F84A-4001-80DB-EC75B7861591}">
      <dgm:prSet phldrT="[Text]" custT="1"/>
      <dgm:spPr/>
      <dgm:t>
        <a:bodyPr/>
        <a:lstStyle/>
        <a:p>
          <a:r>
            <a:rPr lang="en-US" sz="2800" dirty="0">
              <a:solidFill>
                <a:schemeClr val="tx1"/>
              </a:solidFill>
            </a:rPr>
            <a:t>OAF</a:t>
          </a:r>
        </a:p>
      </dgm:t>
    </dgm:pt>
    <dgm:pt modelId="{7D06BCD4-C756-42FC-96AF-E7B1F08C5763}" type="parTrans" cxnId="{48053271-280A-4659-B6CE-AAEB51DC5DF0}">
      <dgm:prSet/>
      <dgm:spPr/>
      <dgm:t>
        <a:bodyPr/>
        <a:lstStyle/>
        <a:p>
          <a:endParaRPr lang="en-US" sz="2800">
            <a:solidFill>
              <a:schemeClr val="tx1"/>
            </a:solidFill>
          </a:endParaRPr>
        </a:p>
      </dgm:t>
    </dgm:pt>
    <dgm:pt modelId="{C9F59F6D-32EC-4373-9C26-41321658E9D2}" type="sibTrans" cxnId="{48053271-280A-4659-B6CE-AAEB51DC5DF0}">
      <dgm:prSet custT="1"/>
      <dgm:spPr/>
      <dgm:t>
        <a:bodyPr/>
        <a:lstStyle/>
        <a:p>
          <a:endParaRPr lang="en-US" sz="2800" dirty="0">
            <a:solidFill>
              <a:schemeClr val="tx1"/>
            </a:solidFill>
          </a:endParaRPr>
        </a:p>
      </dgm:t>
    </dgm:pt>
    <dgm:pt modelId="{22C2865B-1CDC-4F18-BFB6-B5180A1634CB}" type="pres">
      <dgm:prSet presAssocID="{C3F53699-0E22-469A-AF5E-6D909497A33F}" presName="linearFlow" presStyleCnt="0">
        <dgm:presLayoutVars>
          <dgm:dir/>
          <dgm:resizeHandles val="exact"/>
        </dgm:presLayoutVars>
      </dgm:prSet>
      <dgm:spPr/>
    </dgm:pt>
    <dgm:pt modelId="{CF6F06DB-C93B-4D6B-BDAD-50B7D9CB78DE}" type="pres">
      <dgm:prSet presAssocID="{DD51C495-0039-4706-A964-BA966CAC210F}" presName="node" presStyleLbl="node1" presStyleIdx="0" presStyleCnt="4">
        <dgm:presLayoutVars>
          <dgm:bulletEnabled val="1"/>
        </dgm:presLayoutVars>
      </dgm:prSet>
      <dgm:spPr>
        <a:prstGeom prst="roundRect">
          <a:avLst/>
        </a:prstGeom>
      </dgm:spPr>
      <dgm:t>
        <a:bodyPr/>
        <a:lstStyle/>
        <a:p>
          <a:endParaRPr lang="en-US"/>
        </a:p>
      </dgm:t>
    </dgm:pt>
    <dgm:pt modelId="{DE5C2449-27A3-40B0-BE1D-5A13C0933D58}" type="pres">
      <dgm:prSet presAssocID="{6BE69D6E-D9CE-4838-B1CC-7F558C7DD01F}" presName="spacerL" presStyleCnt="0"/>
      <dgm:spPr/>
    </dgm:pt>
    <dgm:pt modelId="{A31BBD37-5548-44E9-8E2A-B8C5A9223FB1}" type="pres">
      <dgm:prSet presAssocID="{6BE69D6E-D9CE-4838-B1CC-7F558C7DD01F}" presName="sibTrans" presStyleLbl="sibTrans2D1" presStyleIdx="0" presStyleCnt="3"/>
      <dgm:spPr>
        <a:prstGeom prst="mathMinus">
          <a:avLst/>
        </a:prstGeom>
      </dgm:spPr>
      <dgm:t>
        <a:bodyPr/>
        <a:lstStyle/>
        <a:p>
          <a:endParaRPr lang="en-US"/>
        </a:p>
      </dgm:t>
    </dgm:pt>
    <dgm:pt modelId="{7B31F56C-6280-4B9C-9E8A-EEB94625E7BD}" type="pres">
      <dgm:prSet presAssocID="{6BE69D6E-D9CE-4838-B1CC-7F558C7DD01F}" presName="spacerR" presStyleCnt="0"/>
      <dgm:spPr/>
    </dgm:pt>
    <dgm:pt modelId="{54DF6F78-A07E-456B-BDAB-E70AABAFEBC9}" type="pres">
      <dgm:prSet presAssocID="{ABA70F03-9E84-4763-A0B7-586109017FC2}" presName="node" presStyleLbl="node1" presStyleIdx="1" presStyleCnt="4">
        <dgm:presLayoutVars>
          <dgm:bulletEnabled val="1"/>
        </dgm:presLayoutVars>
      </dgm:prSet>
      <dgm:spPr>
        <a:prstGeom prst="roundRect">
          <a:avLst/>
        </a:prstGeom>
      </dgm:spPr>
      <dgm:t>
        <a:bodyPr/>
        <a:lstStyle/>
        <a:p>
          <a:endParaRPr lang="en-US"/>
        </a:p>
      </dgm:t>
    </dgm:pt>
    <dgm:pt modelId="{C52E5581-355D-492E-8331-77FA2F698937}" type="pres">
      <dgm:prSet presAssocID="{BEFBBCDF-C976-4D6F-8B84-DAAF166BB6AC}" presName="spacerL" presStyleCnt="0"/>
      <dgm:spPr/>
    </dgm:pt>
    <dgm:pt modelId="{50454F9D-82DC-41B3-96D2-9ECE48AC9990}" type="pres">
      <dgm:prSet presAssocID="{BEFBBCDF-C976-4D6F-8B84-DAAF166BB6AC}" presName="sibTrans" presStyleLbl="sibTrans2D1" presStyleIdx="1" presStyleCnt="3"/>
      <dgm:spPr>
        <a:prstGeom prst="mathMinus">
          <a:avLst/>
        </a:prstGeom>
      </dgm:spPr>
      <dgm:t>
        <a:bodyPr/>
        <a:lstStyle/>
        <a:p>
          <a:endParaRPr lang="en-US"/>
        </a:p>
      </dgm:t>
    </dgm:pt>
    <dgm:pt modelId="{770173F3-E4C4-40A4-A76F-A8CFBE84E1F3}" type="pres">
      <dgm:prSet presAssocID="{BEFBBCDF-C976-4D6F-8B84-DAAF166BB6AC}" presName="spacerR" presStyleCnt="0"/>
      <dgm:spPr/>
    </dgm:pt>
    <dgm:pt modelId="{16A1DF07-223F-40FA-84B4-134B110DBB72}" type="pres">
      <dgm:prSet presAssocID="{2D24133B-F84A-4001-80DB-EC75B7861591}" presName="node" presStyleLbl="node1" presStyleIdx="2" presStyleCnt="4">
        <dgm:presLayoutVars>
          <dgm:bulletEnabled val="1"/>
        </dgm:presLayoutVars>
      </dgm:prSet>
      <dgm:spPr>
        <a:prstGeom prst="roundRect">
          <a:avLst/>
        </a:prstGeom>
      </dgm:spPr>
      <dgm:t>
        <a:bodyPr/>
        <a:lstStyle/>
        <a:p>
          <a:endParaRPr lang="en-US"/>
        </a:p>
      </dgm:t>
    </dgm:pt>
    <dgm:pt modelId="{B4B01B44-A95B-4212-8E0D-BF0B35E61ED1}" type="pres">
      <dgm:prSet presAssocID="{C9F59F6D-32EC-4373-9C26-41321658E9D2}" presName="spacerL" presStyleCnt="0"/>
      <dgm:spPr/>
    </dgm:pt>
    <dgm:pt modelId="{BB620A77-CE9F-4156-A274-0FEEF34DE5F4}" type="pres">
      <dgm:prSet presAssocID="{C9F59F6D-32EC-4373-9C26-41321658E9D2}" presName="sibTrans" presStyleLbl="sibTrans2D1" presStyleIdx="2" presStyleCnt="3"/>
      <dgm:spPr/>
      <dgm:t>
        <a:bodyPr/>
        <a:lstStyle/>
        <a:p>
          <a:endParaRPr lang="en-US"/>
        </a:p>
      </dgm:t>
    </dgm:pt>
    <dgm:pt modelId="{1E586831-D2F4-43C9-836B-8A215ECC579F}" type="pres">
      <dgm:prSet presAssocID="{C9F59F6D-32EC-4373-9C26-41321658E9D2}" presName="spacerR" presStyleCnt="0"/>
      <dgm:spPr/>
    </dgm:pt>
    <dgm:pt modelId="{7E7AC9DE-9FF9-4658-915D-3157134F080A}" type="pres">
      <dgm:prSet presAssocID="{73925923-18E5-46AB-A81D-521EEF603BFD}" presName="node" presStyleLbl="node1" presStyleIdx="3" presStyleCnt="4" custScaleX="109320">
        <dgm:presLayoutVars>
          <dgm:bulletEnabled val="1"/>
        </dgm:presLayoutVars>
      </dgm:prSet>
      <dgm:spPr>
        <a:prstGeom prst="roundRect">
          <a:avLst/>
        </a:prstGeom>
      </dgm:spPr>
      <dgm:t>
        <a:bodyPr/>
        <a:lstStyle/>
        <a:p>
          <a:endParaRPr lang="en-US"/>
        </a:p>
      </dgm:t>
    </dgm:pt>
  </dgm:ptLst>
  <dgm:cxnLst>
    <dgm:cxn modelId="{46B0D7B2-597F-453D-B596-969BFF56AB26}" type="presOf" srcId="{C3F53699-0E22-469A-AF5E-6D909497A33F}" destId="{22C2865B-1CDC-4F18-BFB6-B5180A1634CB}" srcOrd="0" destOrd="0" presId="urn:microsoft.com/office/officeart/2005/8/layout/equation1"/>
    <dgm:cxn modelId="{B8BB6CBC-DD45-4082-B5AD-CA84DBCEFC35}" srcId="{C3F53699-0E22-469A-AF5E-6D909497A33F}" destId="{73925923-18E5-46AB-A81D-521EEF603BFD}" srcOrd="3" destOrd="0" parTransId="{9CD1787B-30B8-4C33-9D5C-25332D34DD74}" sibTransId="{D8D3096B-67D4-44D4-AD19-43C3EBF5460B}"/>
    <dgm:cxn modelId="{D85BA506-F8AA-42F7-BB8E-CBD2F2A83674}" type="presOf" srcId="{DD51C495-0039-4706-A964-BA966CAC210F}" destId="{CF6F06DB-C93B-4D6B-BDAD-50B7D9CB78DE}" srcOrd="0" destOrd="0" presId="urn:microsoft.com/office/officeart/2005/8/layout/equation1"/>
    <dgm:cxn modelId="{8E8EBB3A-549F-4CB9-A041-00CBDD73C11B}" srcId="{C3F53699-0E22-469A-AF5E-6D909497A33F}" destId="{DD51C495-0039-4706-A964-BA966CAC210F}" srcOrd="0" destOrd="0" parTransId="{DCDCA2C2-9BCA-46F0-8BF7-E19831C93A33}" sibTransId="{6BE69D6E-D9CE-4838-B1CC-7F558C7DD01F}"/>
    <dgm:cxn modelId="{4A22D57C-031D-4FAB-9E66-94FEC30DEADC}" type="presOf" srcId="{ABA70F03-9E84-4763-A0B7-586109017FC2}" destId="{54DF6F78-A07E-456B-BDAB-E70AABAFEBC9}" srcOrd="0" destOrd="0" presId="urn:microsoft.com/office/officeart/2005/8/layout/equation1"/>
    <dgm:cxn modelId="{D1A5F307-359A-4ACF-B1D8-276F704DE791}" type="presOf" srcId="{BEFBBCDF-C976-4D6F-8B84-DAAF166BB6AC}" destId="{50454F9D-82DC-41B3-96D2-9ECE48AC9990}" srcOrd="0" destOrd="0" presId="urn:microsoft.com/office/officeart/2005/8/layout/equation1"/>
    <dgm:cxn modelId="{95821348-D648-489B-98C4-D13218CA5A55}" type="presOf" srcId="{2D24133B-F84A-4001-80DB-EC75B7861591}" destId="{16A1DF07-223F-40FA-84B4-134B110DBB72}" srcOrd="0" destOrd="0" presId="urn:microsoft.com/office/officeart/2005/8/layout/equation1"/>
    <dgm:cxn modelId="{17724965-1A52-43B1-9134-94A63EFBAF8F}" type="presOf" srcId="{C9F59F6D-32EC-4373-9C26-41321658E9D2}" destId="{BB620A77-CE9F-4156-A274-0FEEF34DE5F4}" srcOrd="0" destOrd="0" presId="urn:microsoft.com/office/officeart/2005/8/layout/equation1"/>
    <dgm:cxn modelId="{9A58C8B1-984B-434A-AA4E-99A7F6F64261}" type="presOf" srcId="{6BE69D6E-D9CE-4838-B1CC-7F558C7DD01F}" destId="{A31BBD37-5548-44E9-8E2A-B8C5A9223FB1}" srcOrd="0" destOrd="0" presId="urn:microsoft.com/office/officeart/2005/8/layout/equation1"/>
    <dgm:cxn modelId="{E78BC8BD-57DE-4323-BA75-14FE9749C4BD}" srcId="{C3F53699-0E22-469A-AF5E-6D909497A33F}" destId="{ABA70F03-9E84-4763-A0B7-586109017FC2}" srcOrd="1" destOrd="0" parTransId="{06DD07AA-2349-4A77-BEE3-4511F91C57D3}" sibTransId="{BEFBBCDF-C976-4D6F-8B84-DAAF166BB6AC}"/>
    <dgm:cxn modelId="{F6FF4F70-1DEA-4986-9D3C-BA40971F29F8}" type="presOf" srcId="{73925923-18E5-46AB-A81D-521EEF603BFD}" destId="{7E7AC9DE-9FF9-4658-915D-3157134F080A}" srcOrd="0" destOrd="0" presId="urn:microsoft.com/office/officeart/2005/8/layout/equation1"/>
    <dgm:cxn modelId="{48053271-280A-4659-B6CE-AAEB51DC5DF0}" srcId="{C3F53699-0E22-469A-AF5E-6D909497A33F}" destId="{2D24133B-F84A-4001-80DB-EC75B7861591}" srcOrd="2" destOrd="0" parTransId="{7D06BCD4-C756-42FC-96AF-E7B1F08C5763}" sibTransId="{C9F59F6D-32EC-4373-9C26-41321658E9D2}"/>
    <dgm:cxn modelId="{5B103BC0-A6C6-435F-9B33-CF5689E37C6E}" type="presParOf" srcId="{22C2865B-1CDC-4F18-BFB6-B5180A1634CB}" destId="{CF6F06DB-C93B-4D6B-BDAD-50B7D9CB78DE}" srcOrd="0" destOrd="0" presId="urn:microsoft.com/office/officeart/2005/8/layout/equation1"/>
    <dgm:cxn modelId="{384D7E61-C858-42B7-85DA-522526CFF9CE}" type="presParOf" srcId="{22C2865B-1CDC-4F18-BFB6-B5180A1634CB}" destId="{DE5C2449-27A3-40B0-BE1D-5A13C0933D58}" srcOrd="1" destOrd="0" presId="urn:microsoft.com/office/officeart/2005/8/layout/equation1"/>
    <dgm:cxn modelId="{A712637A-F32C-4B77-9129-C559EB37CE95}" type="presParOf" srcId="{22C2865B-1CDC-4F18-BFB6-B5180A1634CB}" destId="{A31BBD37-5548-44E9-8E2A-B8C5A9223FB1}" srcOrd="2" destOrd="0" presId="urn:microsoft.com/office/officeart/2005/8/layout/equation1"/>
    <dgm:cxn modelId="{F668070D-AD71-49B1-AB2B-C4EC308570E5}" type="presParOf" srcId="{22C2865B-1CDC-4F18-BFB6-B5180A1634CB}" destId="{7B31F56C-6280-4B9C-9E8A-EEB94625E7BD}" srcOrd="3" destOrd="0" presId="urn:microsoft.com/office/officeart/2005/8/layout/equation1"/>
    <dgm:cxn modelId="{B6EA4B8F-8B77-48B1-BC1B-F5A6051B7077}" type="presParOf" srcId="{22C2865B-1CDC-4F18-BFB6-B5180A1634CB}" destId="{54DF6F78-A07E-456B-BDAB-E70AABAFEBC9}" srcOrd="4" destOrd="0" presId="urn:microsoft.com/office/officeart/2005/8/layout/equation1"/>
    <dgm:cxn modelId="{F6591A7E-366E-4328-B7B3-B51F50808BCE}" type="presParOf" srcId="{22C2865B-1CDC-4F18-BFB6-B5180A1634CB}" destId="{C52E5581-355D-492E-8331-77FA2F698937}" srcOrd="5" destOrd="0" presId="urn:microsoft.com/office/officeart/2005/8/layout/equation1"/>
    <dgm:cxn modelId="{40F657E0-1CB2-4493-B55F-C98AA3286365}" type="presParOf" srcId="{22C2865B-1CDC-4F18-BFB6-B5180A1634CB}" destId="{50454F9D-82DC-41B3-96D2-9ECE48AC9990}" srcOrd="6" destOrd="0" presId="urn:microsoft.com/office/officeart/2005/8/layout/equation1"/>
    <dgm:cxn modelId="{FE164F44-253E-48AE-B568-BE373C2C1F3E}" type="presParOf" srcId="{22C2865B-1CDC-4F18-BFB6-B5180A1634CB}" destId="{770173F3-E4C4-40A4-A76F-A8CFBE84E1F3}" srcOrd="7" destOrd="0" presId="urn:microsoft.com/office/officeart/2005/8/layout/equation1"/>
    <dgm:cxn modelId="{5BFB89BB-1F7C-4E5D-BFCA-46ACBACE2E65}" type="presParOf" srcId="{22C2865B-1CDC-4F18-BFB6-B5180A1634CB}" destId="{16A1DF07-223F-40FA-84B4-134B110DBB72}" srcOrd="8" destOrd="0" presId="urn:microsoft.com/office/officeart/2005/8/layout/equation1"/>
    <dgm:cxn modelId="{83049BBF-3D55-45D1-8C4C-7D91F2BD94BA}" type="presParOf" srcId="{22C2865B-1CDC-4F18-BFB6-B5180A1634CB}" destId="{B4B01B44-A95B-4212-8E0D-BF0B35E61ED1}" srcOrd="9" destOrd="0" presId="urn:microsoft.com/office/officeart/2005/8/layout/equation1"/>
    <dgm:cxn modelId="{540ADDA6-5ECF-4C3D-AD31-D2507789ED39}" type="presParOf" srcId="{22C2865B-1CDC-4F18-BFB6-B5180A1634CB}" destId="{BB620A77-CE9F-4156-A274-0FEEF34DE5F4}" srcOrd="10" destOrd="0" presId="urn:microsoft.com/office/officeart/2005/8/layout/equation1"/>
    <dgm:cxn modelId="{38B39B56-FD06-430F-8E38-8EFB7C0BBE3A}" type="presParOf" srcId="{22C2865B-1CDC-4F18-BFB6-B5180A1634CB}" destId="{1E586831-D2F4-43C9-836B-8A215ECC579F}" srcOrd="11" destOrd="0" presId="urn:microsoft.com/office/officeart/2005/8/layout/equation1"/>
    <dgm:cxn modelId="{9DA0A9AF-19A4-44C4-9603-4653720CC98B}" type="presParOf" srcId="{22C2865B-1CDC-4F18-BFB6-B5180A1634CB}" destId="{7E7AC9DE-9FF9-4658-915D-3157134F080A}"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9034948-E8FA-4EAD-9A06-2D961408B793}"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CE31B271-32DF-4821-99C7-F722F0436C48}">
      <dgm:prSet phldrT="[Text]" custT="1"/>
      <dgm:spPr/>
      <dgm:t>
        <a:bodyPr/>
        <a:lstStyle/>
        <a:p>
          <a:r>
            <a:rPr lang="es-MX" sz="2200" noProof="0" dirty="0">
              <a:solidFill>
                <a:schemeClr val="tx1"/>
              </a:solidFill>
            </a:rPr>
            <a:t>¿Cuál es el costo de asistir?</a:t>
          </a:r>
        </a:p>
      </dgm:t>
    </dgm:pt>
    <dgm:pt modelId="{89F47D19-B0A0-4D4B-A163-B5DD26996FF8}" type="parTrans" cxnId="{B296179D-D053-44A6-8784-7E4F29962E82}">
      <dgm:prSet/>
      <dgm:spPr/>
      <dgm:t>
        <a:bodyPr/>
        <a:lstStyle/>
        <a:p>
          <a:endParaRPr lang="en-US" sz="2400"/>
        </a:p>
      </dgm:t>
    </dgm:pt>
    <dgm:pt modelId="{EC6FB0BA-5789-4E9F-B67A-C4909445E33B}" type="sibTrans" cxnId="{B296179D-D053-44A6-8784-7E4F29962E82}">
      <dgm:prSet/>
      <dgm:spPr/>
      <dgm:t>
        <a:bodyPr/>
        <a:lstStyle/>
        <a:p>
          <a:endParaRPr lang="en-US" sz="2400"/>
        </a:p>
      </dgm:t>
    </dgm:pt>
    <dgm:pt modelId="{82103E49-E5B3-460C-BB3F-33EB73D93D3B}">
      <dgm:prSet phldrT="[Text]" custT="1"/>
      <dgm:spPr/>
      <dgm:t>
        <a:bodyPr/>
        <a:lstStyle/>
        <a:p>
          <a:r>
            <a:rPr lang="es-MX" sz="2200" noProof="0" dirty="0">
              <a:solidFill>
                <a:schemeClr val="tx1"/>
              </a:solidFill>
            </a:rPr>
            <a:t>¿Para qué ayuda soy eligible?</a:t>
          </a:r>
        </a:p>
      </dgm:t>
    </dgm:pt>
    <dgm:pt modelId="{E5A9D6E1-A7CC-418F-9461-BF843BBDCC44}" type="parTrans" cxnId="{060D53B0-A2B3-4FD0-A55F-0B34EEEA7C90}">
      <dgm:prSet/>
      <dgm:spPr/>
      <dgm:t>
        <a:bodyPr/>
        <a:lstStyle/>
        <a:p>
          <a:endParaRPr lang="en-US" sz="2400"/>
        </a:p>
      </dgm:t>
    </dgm:pt>
    <dgm:pt modelId="{6FAD0C34-D942-4C67-AEC1-EA1D49FDA9BE}" type="sibTrans" cxnId="{060D53B0-A2B3-4FD0-A55F-0B34EEEA7C90}">
      <dgm:prSet/>
      <dgm:spPr/>
      <dgm:t>
        <a:bodyPr/>
        <a:lstStyle/>
        <a:p>
          <a:endParaRPr lang="en-US" sz="2400"/>
        </a:p>
      </dgm:t>
    </dgm:pt>
    <dgm:pt modelId="{7C47C1A3-9BB8-4479-B23E-9C49EE07A4D4}">
      <dgm:prSet phldrT="[Text]" custT="1"/>
      <dgm:spPr/>
      <dgm:t>
        <a:bodyPr/>
        <a:lstStyle/>
        <a:p>
          <a:r>
            <a:rPr lang="es-MX" sz="2200" noProof="0" dirty="0">
              <a:solidFill>
                <a:schemeClr val="tx1"/>
              </a:solidFill>
            </a:rPr>
            <a:t>¿Se cubrió el total de mi necesidad económica?</a:t>
          </a:r>
        </a:p>
      </dgm:t>
    </dgm:pt>
    <dgm:pt modelId="{16D8729C-0569-4566-B926-FECC48A30740}" type="parTrans" cxnId="{7DC51D30-8B5C-4223-AE8F-C203B5991998}">
      <dgm:prSet/>
      <dgm:spPr/>
      <dgm:t>
        <a:bodyPr/>
        <a:lstStyle/>
        <a:p>
          <a:endParaRPr lang="en-US" sz="2400"/>
        </a:p>
      </dgm:t>
    </dgm:pt>
    <dgm:pt modelId="{A1BA9747-91ED-4F9A-872D-AA781E7372F9}" type="sibTrans" cxnId="{7DC51D30-8B5C-4223-AE8F-C203B5991998}">
      <dgm:prSet/>
      <dgm:spPr/>
      <dgm:t>
        <a:bodyPr/>
        <a:lstStyle/>
        <a:p>
          <a:endParaRPr lang="en-US" sz="2400"/>
        </a:p>
      </dgm:t>
    </dgm:pt>
    <dgm:pt modelId="{90E3FDEE-BA49-4E68-9059-88825EED4584}">
      <dgm:prSet phldrT="[Text]" custT="1"/>
      <dgm:spPr/>
      <dgm:t>
        <a:bodyPr/>
        <a:lstStyle/>
        <a:p>
          <a:r>
            <a:rPr lang="es-MX" sz="2200" noProof="0" dirty="0">
              <a:solidFill>
                <a:schemeClr val="tx1"/>
              </a:solidFill>
            </a:rPr>
            <a:t>¿Qué tipos de ayuda están incluidas? (regalo v. </a:t>
          </a:r>
          <a:r>
            <a:rPr lang="es-MX" sz="2200" noProof="0" dirty="0" err="1">
              <a:solidFill>
                <a:schemeClr val="tx1"/>
              </a:solidFill>
            </a:rPr>
            <a:t>auto-ayuda</a:t>
          </a:r>
          <a:r>
            <a:rPr lang="es-MX" sz="2200" noProof="0" dirty="0">
              <a:solidFill>
                <a:schemeClr val="tx1"/>
              </a:solidFill>
            </a:rPr>
            <a:t>)</a:t>
          </a:r>
        </a:p>
      </dgm:t>
    </dgm:pt>
    <dgm:pt modelId="{8FE5A9C5-F382-489B-84E4-D96112C968E9}" type="parTrans" cxnId="{48711FF4-5972-4B6A-BDA8-43F6E9B9106E}">
      <dgm:prSet/>
      <dgm:spPr/>
      <dgm:t>
        <a:bodyPr/>
        <a:lstStyle/>
        <a:p>
          <a:endParaRPr lang="en-US" sz="2400"/>
        </a:p>
      </dgm:t>
    </dgm:pt>
    <dgm:pt modelId="{005E787E-3F9E-4187-961F-F7F4C7366642}" type="sibTrans" cxnId="{48711FF4-5972-4B6A-BDA8-43F6E9B9106E}">
      <dgm:prSet/>
      <dgm:spPr/>
      <dgm:t>
        <a:bodyPr/>
        <a:lstStyle/>
        <a:p>
          <a:endParaRPr lang="en-US" sz="2400"/>
        </a:p>
      </dgm:t>
    </dgm:pt>
    <dgm:pt modelId="{D31DDCEE-4939-47CC-832E-6A2746B83CE9}">
      <dgm:prSet phldrT="[Text]" custT="1"/>
      <dgm:spPr/>
      <dgm:t>
        <a:bodyPr/>
        <a:lstStyle/>
        <a:p>
          <a:r>
            <a:rPr lang="es-MX" sz="2200" noProof="0" dirty="0">
              <a:solidFill>
                <a:schemeClr val="tx1"/>
              </a:solidFill>
            </a:rPr>
            <a:t>¿Cuánto tendré que pagar de mi bolsillo?</a:t>
          </a:r>
        </a:p>
      </dgm:t>
    </dgm:pt>
    <dgm:pt modelId="{F933EB25-1C61-4BD9-A7A6-DDE4036F5A0D}" type="parTrans" cxnId="{3D8951BA-FEF5-494B-9B22-0A7CF8455CB9}">
      <dgm:prSet/>
      <dgm:spPr/>
      <dgm:t>
        <a:bodyPr/>
        <a:lstStyle/>
        <a:p>
          <a:endParaRPr lang="en-US" sz="2400"/>
        </a:p>
      </dgm:t>
    </dgm:pt>
    <dgm:pt modelId="{0AF74B6C-3534-4B6B-BAB7-A39B15E6D732}" type="sibTrans" cxnId="{3D8951BA-FEF5-494B-9B22-0A7CF8455CB9}">
      <dgm:prSet/>
      <dgm:spPr/>
      <dgm:t>
        <a:bodyPr/>
        <a:lstStyle/>
        <a:p>
          <a:endParaRPr lang="en-US" sz="2400"/>
        </a:p>
      </dgm:t>
    </dgm:pt>
    <dgm:pt modelId="{AFFDAA6D-402F-4BD4-9951-3F7FD080230C}">
      <dgm:prSet phldrT="[Text]" custT="1"/>
      <dgm:spPr/>
      <dgm:t>
        <a:bodyPr/>
        <a:lstStyle/>
        <a:p>
          <a:r>
            <a:rPr lang="es-MX" sz="2200" noProof="0" dirty="0">
              <a:solidFill>
                <a:schemeClr val="tx1"/>
              </a:solidFill>
            </a:rPr>
            <a:t>¿Cuál es mi SAI?</a:t>
          </a:r>
        </a:p>
      </dgm:t>
    </dgm:pt>
    <dgm:pt modelId="{3A25ACA5-27AF-4804-A454-36E01E65E905}" type="parTrans" cxnId="{885C44B4-1082-4953-9AC0-20AD95DC8189}">
      <dgm:prSet/>
      <dgm:spPr/>
      <dgm:t>
        <a:bodyPr/>
        <a:lstStyle/>
        <a:p>
          <a:endParaRPr lang="en-US"/>
        </a:p>
      </dgm:t>
    </dgm:pt>
    <dgm:pt modelId="{B30F0F5E-1790-4225-B29F-F9051ABD454C}" type="sibTrans" cxnId="{885C44B4-1082-4953-9AC0-20AD95DC8189}">
      <dgm:prSet/>
      <dgm:spPr/>
      <dgm:t>
        <a:bodyPr/>
        <a:lstStyle/>
        <a:p>
          <a:endParaRPr lang="en-US"/>
        </a:p>
      </dgm:t>
    </dgm:pt>
    <dgm:pt modelId="{353704F3-8E7C-40EA-AC1C-7CF648777E05}" type="pres">
      <dgm:prSet presAssocID="{C9034948-E8FA-4EAD-9A06-2D961408B793}" presName="linear" presStyleCnt="0">
        <dgm:presLayoutVars>
          <dgm:animLvl val="lvl"/>
          <dgm:resizeHandles val="exact"/>
        </dgm:presLayoutVars>
      </dgm:prSet>
      <dgm:spPr/>
      <dgm:t>
        <a:bodyPr/>
        <a:lstStyle/>
        <a:p>
          <a:endParaRPr lang="en-US"/>
        </a:p>
      </dgm:t>
    </dgm:pt>
    <dgm:pt modelId="{8595AF09-02E1-440F-A859-91466F3D2DFC}" type="pres">
      <dgm:prSet presAssocID="{CE31B271-32DF-4821-99C7-F722F0436C48}" presName="parentText" presStyleLbl="node1" presStyleIdx="0" presStyleCnt="6" custLinFactY="-15189" custLinFactNeighborX="-147" custLinFactNeighborY="-100000">
        <dgm:presLayoutVars>
          <dgm:chMax val="0"/>
          <dgm:bulletEnabled val="1"/>
        </dgm:presLayoutVars>
      </dgm:prSet>
      <dgm:spPr/>
      <dgm:t>
        <a:bodyPr/>
        <a:lstStyle/>
        <a:p>
          <a:endParaRPr lang="en-US"/>
        </a:p>
      </dgm:t>
    </dgm:pt>
    <dgm:pt modelId="{5003BC5F-385F-47AF-86CD-27908D3E8418}" type="pres">
      <dgm:prSet presAssocID="{EC6FB0BA-5789-4E9F-B67A-C4909445E33B}" presName="spacer" presStyleCnt="0"/>
      <dgm:spPr/>
    </dgm:pt>
    <dgm:pt modelId="{C692B114-DDAA-4CC3-8EA1-B8B5F938C8FD}" type="pres">
      <dgm:prSet presAssocID="{AFFDAA6D-402F-4BD4-9951-3F7FD080230C}" presName="parentText" presStyleLbl="node1" presStyleIdx="1" presStyleCnt="6">
        <dgm:presLayoutVars>
          <dgm:chMax val="0"/>
          <dgm:bulletEnabled val="1"/>
        </dgm:presLayoutVars>
      </dgm:prSet>
      <dgm:spPr/>
      <dgm:t>
        <a:bodyPr/>
        <a:lstStyle/>
        <a:p>
          <a:endParaRPr lang="en-US"/>
        </a:p>
      </dgm:t>
    </dgm:pt>
    <dgm:pt modelId="{8F79F37F-5709-4BBB-9C98-0E20E3D79C82}" type="pres">
      <dgm:prSet presAssocID="{B30F0F5E-1790-4225-B29F-F9051ABD454C}" presName="spacer" presStyleCnt="0"/>
      <dgm:spPr/>
    </dgm:pt>
    <dgm:pt modelId="{2A106EE4-CC71-4D29-B200-9DC997F474EA}" type="pres">
      <dgm:prSet presAssocID="{82103E49-E5B3-460C-BB3F-33EB73D93D3B}" presName="parentText" presStyleLbl="node1" presStyleIdx="2" presStyleCnt="6">
        <dgm:presLayoutVars>
          <dgm:chMax val="0"/>
          <dgm:bulletEnabled val="1"/>
        </dgm:presLayoutVars>
      </dgm:prSet>
      <dgm:spPr/>
      <dgm:t>
        <a:bodyPr/>
        <a:lstStyle/>
        <a:p>
          <a:endParaRPr lang="en-US"/>
        </a:p>
      </dgm:t>
    </dgm:pt>
    <dgm:pt modelId="{B1C404F2-4449-4727-B1A9-9B6C513A6842}" type="pres">
      <dgm:prSet presAssocID="{6FAD0C34-D942-4C67-AEC1-EA1D49FDA9BE}" presName="spacer" presStyleCnt="0"/>
      <dgm:spPr/>
    </dgm:pt>
    <dgm:pt modelId="{4D91DB87-C576-46D2-BB0D-47BD06476FDA}" type="pres">
      <dgm:prSet presAssocID="{7C47C1A3-9BB8-4479-B23E-9C49EE07A4D4}" presName="parentText" presStyleLbl="node1" presStyleIdx="3" presStyleCnt="6">
        <dgm:presLayoutVars>
          <dgm:chMax val="0"/>
          <dgm:bulletEnabled val="1"/>
        </dgm:presLayoutVars>
      </dgm:prSet>
      <dgm:spPr/>
      <dgm:t>
        <a:bodyPr/>
        <a:lstStyle/>
        <a:p>
          <a:endParaRPr lang="en-US"/>
        </a:p>
      </dgm:t>
    </dgm:pt>
    <dgm:pt modelId="{2081667A-6F81-4DA7-9527-D18F6CBA074D}" type="pres">
      <dgm:prSet presAssocID="{A1BA9747-91ED-4F9A-872D-AA781E7372F9}" presName="spacer" presStyleCnt="0"/>
      <dgm:spPr/>
    </dgm:pt>
    <dgm:pt modelId="{6282B19E-6EB3-451B-A47E-BDE34A984563}" type="pres">
      <dgm:prSet presAssocID="{90E3FDEE-BA49-4E68-9059-88825EED4584}" presName="parentText" presStyleLbl="node1" presStyleIdx="4" presStyleCnt="6">
        <dgm:presLayoutVars>
          <dgm:chMax val="0"/>
          <dgm:bulletEnabled val="1"/>
        </dgm:presLayoutVars>
      </dgm:prSet>
      <dgm:spPr/>
      <dgm:t>
        <a:bodyPr/>
        <a:lstStyle/>
        <a:p>
          <a:endParaRPr lang="en-US"/>
        </a:p>
      </dgm:t>
    </dgm:pt>
    <dgm:pt modelId="{D51CE5BD-5318-4530-9C6C-262F1E1C6048}" type="pres">
      <dgm:prSet presAssocID="{005E787E-3F9E-4187-961F-F7F4C7366642}" presName="spacer" presStyleCnt="0"/>
      <dgm:spPr/>
    </dgm:pt>
    <dgm:pt modelId="{3136A1CA-B0EA-4B23-A844-C7246FFE5EB6}" type="pres">
      <dgm:prSet presAssocID="{D31DDCEE-4939-47CC-832E-6A2746B83CE9}" presName="parentText" presStyleLbl="node1" presStyleIdx="5" presStyleCnt="6">
        <dgm:presLayoutVars>
          <dgm:chMax val="0"/>
          <dgm:bulletEnabled val="1"/>
        </dgm:presLayoutVars>
      </dgm:prSet>
      <dgm:spPr/>
      <dgm:t>
        <a:bodyPr/>
        <a:lstStyle/>
        <a:p>
          <a:endParaRPr lang="en-US"/>
        </a:p>
      </dgm:t>
    </dgm:pt>
  </dgm:ptLst>
  <dgm:cxnLst>
    <dgm:cxn modelId="{4A54016C-C424-4EBE-B2B6-A59352946CFC}" type="presOf" srcId="{82103E49-E5B3-460C-BB3F-33EB73D93D3B}" destId="{2A106EE4-CC71-4D29-B200-9DC997F474EA}" srcOrd="0" destOrd="0" presId="urn:microsoft.com/office/officeart/2005/8/layout/vList2"/>
    <dgm:cxn modelId="{629B6FE8-F8D4-4F70-B87F-C9AE2222654F}" type="presOf" srcId="{C9034948-E8FA-4EAD-9A06-2D961408B793}" destId="{353704F3-8E7C-40EA-AC1C-7CF648777E05}" srcOrd="0" destOrd="0" presId="urn:microsoft.com/office/officeart/2005/8/layout/vList2"/>
    <dgm:cxn modelId="{060D53B0-A2B3-4FD0-A55F-0B34EEEA7C90}" srcId="{C9034948-E8FA-4EAD-9A06-2D961408B793}" destId="{82103E49-E5B3-460C-BB3F-33EB73D93D3B}" srcOrd="2" destOrd="0" parTransId="{E5A9D6E1-A7CC-418F-9461-BF843BBDCC44}" sibTransId="{6FAD0C34-D942-4C67-AEC1-EA1D49FDA9BE}"/>
    <dgm:cxn modelId="{48711FF4-5972-4B6A-BDA8-43F6E9B9106E}" srcId="{C9034948-E8FA-4EAD-9A06-2D961408B793}" destId="{90E3FDEE-BA49-4E68-9059-88825EED4584}" srcOrd="4" destOrd="0" parTransId="{8FE5A9C5-F382-489B-84E4-D96112C968E9}" sibTransId="{005E787E-3F9E-4187-961F-F7F4C7366642}"/>
    <dgm:cxn modelId="{7E9EAE3F-421E-4D16-BDC9-0F9C13FD65A8}" type="presOf" srcId="{AFFDAA6D-402F-4BD4-9951-3F7FD080230C}" destId="{C692B114-DDAA-4CC3-8EA1-B8B5F938C8FD}" srcOrd="0" destOrd="0" presId="urn:microsoft.com/office/officeart/2005/8/layout/vList2"/>
    <dgm:cxn modelId="{657276E1-B1BB-4A02-92E9-E0AE7AD5D5EA}" type="presOf" srcId="{D31DDCEE-4939-47CC-832E-6A2746B83CE9}" destId="{3136A1CA-B0EA-4B23-A844-C7246FFE5EB6}" srcOrd="0" destOrd="0" presId="urn:microsoft.com/office/officeart/2005/8/layout/vList2"/>
    <dgm:cxn modelId="{19377D27-E423-4338-AC0B-52B85074809F}" type="presOf" srcId="{90E3FDEE-BA49-4E68-9059-88825EED4584}" destId="{6282B19E-6EB3-451B-A47E-BDE34A984563}" srcOrd="0" destOrd="0" presId="urn:microsoft.com/office/officeart/2005/8/layout/vList2"/>
    <dgm:cxn modelId="{B296179D-D053-44A6-8784-7E4F29962E82}" srcId="{C9034948-E8FA-4EAD-9A06-2D961408B793}" destId="{CE31B271-32DF-4821-99C7-F722F0436C48}" srcOrd="0" destOrd="0" parTransId="{89F47D19-B0A0-4D4B-A163-B5DD26996FF8}" sibTransId="{EC6FB0BA-5789-4E9F-B67A-C4909445E33B}"/>
    <dgm:cxn modelId="{885C44B4-1082-4953-9AC0-20AD95DC8189}" srcId="{C9034948-E8FA-4EAD-9A06-2D961408B793}" destId="{AFFDAA6D-402F-4BD4-9951-3F7FD080230C}" srcOrd="1" destOrd="0" parTransId="{3A25ACA5-27AF-4804-A454-36E01E65E905}" sibTransId="{B30F0F5E-1790-4225-B29F-F9051ABD454C}"/>
    <dgm:cxn modelId="{3D8951BA-FEF5-494B-9B22-0A7CF8455CB9}" srcId="{C9034948-E8FA-4EAD-9A06-2D961408B793}" destId="{D31DDCEE-4939-47CC-832E-6A2746B83CE9}" srcOrd="5" destOrd="0" parTransId="{F933EB25-1C61-4BD9-A7A6-DDE4036F5A0D}" sibTransId="{0AF74B6C-3534-4B6B-BAB7-A39B15E6D732}"/>
    <dgm:cxn modelId="{7DC51D30-8B5C-4223-AE8F-C203B5991998}" srcId="{C9034948-E8FA-4EAD-9A06-2D961408B793}" destId="{7C47C1A3-9BB8-4479-B23E-9C49EE07A4D4}" srcOrd="3" destOrd="0" parTransId="{16D8729C-0569-4566-B926-FECC48A30740}" sibTransId="{A1BA9747-91ED-4F9A-872D-AA781E7372F9}"/>
    <dgm:cxn modelId="{DECF9A50-FAC8-4021-AA39-BB2CF2525174}" type="presOf" srcId="{7C47C1A3-9BB8-4479-B23E-9C49EE07A4D4}" destId="{4D91DB87-C576-46D2-BB0D-47BD06476FDA}" srcOrd="0" destOrd="0" presId="urn:microsoft.com/office/officeart/2005/8/layout/vList2"/>
    <dgm:cxn modelId="{A06D6D08-8FF8-4422-B678-B88FEA8E9312}" type="presOf" srcId="{CE31B271-32DF-4821-99C7-F722F0436C48}" destId="{8595AF09-02E1-440F-A859-91466F3D2DFC}" srcOrd="0" destOrd="0" presId="urn:microsoft.com/office/officeart/2005/8/layout/vList2"/>
    <dgm:cxn modelId="{E36EBE10-CBED-46D4-939E-D7C62E80A40E}" type="presParOf" srcId="{353704F3-8E7C-40EA-AC1C-7CF648777E05}" destId="{8595AF09-02E1-440F-A859-91466F3D2DFC}" srcOrd="0" destOrd="0" presId="urn:microsoft.com/office/officeart/2005/8/layout/vList2"/>
    <dgm:cxn modelId="{C32D172D-DE52-4231-8441-C6CF4AD410A0}" type="presParOf" srcId="{353704F3-8E7C-40EA-AC1C-7CF648777E05}" destId="{5003BC5F-385F-47AF-86CD-27908D3E8418}" srcOrd="1" destOrd="0" presId="urn:microsoft.com/office/officeart/2005/8/layout/vList2"/>
    <dgm:cxn modelId="{6FA0E838-17CE-437F-AF97-98B69B9F806F}" type="presParOf" srcId="{353704F3-8E7C-40EA-AC1C-7CF648777E05}" destId="{C692B114-DDAA-4CC3-8EA1-B8B5F938C8FD}" srcOrd="2" destOrd="0" presId="urn:microsoft.com/office/officeart/2005/8/layout/vList2"/>
    <dgm:cxn modelId="{1AB30C3E-5150-4B1D-BF36-B828BEC52C1E}" type="presParOf" srcId="{353704F3-8E7C-40EA-AC1C-7CF648777E05}" destId="{8F79F37F-5709-4BBB-9C98-0E20E3D79C82}" srcOrd="3" destOrd="0" presId="urn:microsoft.com/office/officeart/2005/8/layout/vList2"/>
    <dgm:cxn modelId="{BA06926A-64C9-4469-9F1D-99B33AF89380}" type="presParOf" srcId="{353704F3-8E7C-40EA-AC1C-7CF648777E05}" destId="{2A106EE4-CC71-4D29-B200-9DC997F474EA}" srcOrd="4" destOrd="0" presId="urn:microsoft.com/office/officeart/2005/8/layout/vList2"/>
    <dgm:cxn modelId="{3CF75BAF-4C34-4EE2-B5CC-6B95257ACDF1}" type="presParOf" srcId="{353704F3-8E7C-40EA-AC1C-7CF648777E05}" destId="{B1C404F2-4449-4727-B1A9-9B6C513A6842}" srcOrd="5" destOrd="0" presId="urn:microsoft.com/office/officeart/2005/8/layout/vList2"/>
    <dgm:cxn modelId="{33860601-1BB4-4C15-9FAD-06DA0131CB8E}" type="presParOf" srcId="{353704F3-8E7C-40EA-AC1C-7CF648777E05}" destId="{4D91DB87-C576-46D2-BB0D-47BD06476FDA}" srcOrd="6" destOrd="0" presId="urn:microsoft.com/office/officeart/2005/8/layout/vList2"/>
    <dgm:cxn modelId="{1FBB5907-ACEA-4544-A8E7-6AA1396E75FE}" type="presParOf" srcId="{353704F3-8E7C-40EA-AC1C-7CF648777E05}" destId="{2081667A-6F81-4DA7-9527-D18F6CBA074D}" srcOrd="7" destOrd="0" presId="urn:microsoft.com/office/officeart/2005/8/layout/vList2"/>
    <dgm:cxn modelId="{3E35F61D-F3FA-4743-9E58-A519B4F92768}" type="presParOf" srcId="{353704F3-8E7C-40EA-AC1C-7CF648777E05}" destId="{6282B19E-6EB3-451B-A47E-BDE34A984563}" srcOrd="8" destOrd="0" presId="urn:microsoft.com/office/officeart/2005/8/layout/vList2"/>
    <dgm:cxn modelId="{14A5F8C0-EA8C-4659-A94F-A5DB4B21A206}" type="presParOf" srcId="{353704F3-8E7C-40EA-AC1C-7CF648777E05}" destId="{D51CE5BD-5318-4530-9C6C-262F1E1C6048}" srcOrd="9" destOrd="0" presId="urn:microsoft.com/office/officeart/2005/8/layout/vList2"/>
    <dgm:cxn modelId="{246AC268-3723-4443-9B16-65D32948EBF6}" type="presParOf" srcId="{353704F3-8E7C-40EA-AC1C-7CF648777E05}" destId="{3136A1CA-B0EA-4B23-A844-C7246FFE5EB6}" srcOrd="10" destOrd="0" presId="urn:microsoft.com/office/officeart/2005/8/layout/vList2"/>
  </dgm:cxnLst>
  <dgm:bg>
    <a:solidFill>
      <a:srgbClr val="67B0F3"/>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312ABD08-6DE2-4F72-AB9E-5A2B95095B3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B829370D-64B3-4704-A670-5894CA46E2C4}">
      <dgm:prSet phldrT="[Text]" custT="1"/>
      <dgm:spPr/>
      <dgm:t>
        <a:bodyPr/>
        <a:lstStyle/>
        <a:p>
          <a:pPr>
            <a:buClr>
              <a:srgbClr val="C00000"/>
            </a:buClr>
            <a:buSzPct val="150000"/>
            <a:buFont typeface="Arial" pitchFamily="34" charset="0"/>
            <a:buNone/>
          </a:pPr>
          <a:r>
            <a:rPr kumimoji="0" lang="es-MX" sz="2200" u="none" strike="noStrike" cap="none" normalizeH="0" baseline="0" noProof="0" dirty="0">
              <a:ln/>
              <a:solidFill>
                <a:schemeClr val="tx1"/>
              </a:solidFill>
              <a:effectLst/>
            </a:rPr>
            <a:t>Llena la FAFSA o Solicitud Alternativa </a:t>
          </a:r>
          <a:r>
            <a:rPr kumimoji="0" lang="es-MX" sz="2200" b="1" u="sng" strike="noStrike" cap="none" normalizeH="0" baseline="0" noProof="0" dirty="0">
              <a:ln/>
              <a:solidFill>
                <a:schemeClr val="tx1"/>
              </a:solidFill>
              <a:effectLst/>
            </a:rPr>
            <a:t>lo antes posible</a:t>
          </a:r>
          <a:r>
            <a:rPr kumimoji="0" lang="es-MX" sz="2200" u="none" strike="noStrike" cap="none" normalizeH="0" baseline="0" noProof="0" dirty="0">
              <a:ln/>
              <a:solidFill>
                <a:schemeClr val="tx1"/>
              </a:solidFill>
              <a:effectLst/>
            </a:rPr>
            <a:t> a partir de que inicie el periodo de presentación </a:t>
          </a:r>
          <a:endParaRPr lang="es-MX" sz="2200" noProof="0" dirty="0">
            <a:solidFill>
              <a:schemeClr val="tx1"/>
            </a:solidFill>
          </a:endParaRPr>
        </a:p>
      </dgm:t>
    </dgm:pt>
    <dgm:pt modelId="{C7A72C64-FCFF-43C8-ABCB-B785A5EA98B6}" type="parTrans" cxnId="{DBBD3401-94FC-4526-B2E6-3A8001CEF9CD}">
      <dgm:prSet/>
      <dgm:spPr/>
      <dgm:t>
        <a:bodyPr/>
        <a:lstStyle/>
        <a:p>
          <a:endParaRPr lang="en-US" sz="2400">
            <a:solidFill>
              <a:schemeClr val="tx1"/>
            </a:solidFill>
          </a:endParaRPr>
        </a:p>
      </dgm:t>
    </dgm:pt>
    <dgm:pt modelId="{D269A136-51B7-4AC7-ADC3-764D7B1933D1}" type="sibTrans" cxnId="{DBBD3401-94FC-4526-B2E6-3A8001CEF9CD}">
      <dgm:prSet/>
      <dgm:spPr/>
      <dgm:t>
        <a:bodyPr/>
        <a:lstStyle/>
        <a:p>
          <a:endParaRPr lang="en-US" sz="2400">
            <a:solidFill>
              <a:schemeClr val="tx1"/>
            </a:solidFill>
          </a:endParaRPr>
        </a:p>
      </dgm:t>
    </dgm:pt>
    <dgm:pt modelId="{6EC33932-EE8F-43CA-A974-CD40560F4080}">
      <dgm:prSet phldrT="[Text]" custT="1"/>
      <dgm:spPr/>
      <dgm:t>
        <a:bodyPr/>
        <a:lstStyle/>
        <a:p>
          <a:pPr>
            <a:buClr>
              <a:srgbClr val="C00000"/>
            </a:buClr>
            <a:buSzPct val="150000"/>
            <a:buFont typeface="Arial" pitchFamily="34" charset="0"/>
            <a:buNone/>
          </a:pPr>
          <a:r>
            <a:rPr kumimoji="0" lang="es-MX" sz="2200" u="none" strike="noStrike" cap="none" normalizeH="0" baseline="0" noProof="0" dirty="0">
              <a:ln/>
              <a:solidFill>
                <a:schemeClr val="tx1"/>
              </a:solidFill>
              <a:effectLst/>
            </a:rPr>
            <a:t>Tu información es </a:t>
          </a:r>
          <a:r>
            <a:rPr kumimoji="0" lang="es-MX" sz="2200" b="1" u="sng" strike="noStrike" cap="none" normalizeH="0" baseline="0" noProof="0" dirty="0">
              <a:ln/>
              <a:solidFill>
                <a:schemeClr val="tx1"/>
              </a:solidFill>
              <a:effectLst/>
            </a:rPr>
            <a:t>confidencial</a:t>
          </a:r>
          <a:r>
            <a:rPr kumimoji="0" lang="es-MX" sz="2200" b="0" u="none" strike="noStrike" cap="none" normalizeH="0" baseline="0" noProof="0" dirty="0">
              <a:ln/>
              <a:solidFill>
                <a:schemeClr val="tx1"/>
              </a:solidFill>
              <a:effectLst/>
            </a:rPr>
            <a:t> y solo es utilizada para determinar tu elegibilidad</a:t>
          </a:r>
          <a:endParaRPr lang="es-MX" sz="2200" noProof="0" dirty="0">
            <a:solidFill>
              <a:schemeClr val="tx1"/>
            </a:solidFill>
          </a:endParaRPr>
        </a:p>
      </dgm:t>
    </dgm:pt>
    <dgm:pt modelId="{12518C6B-D156-4C54-866F-14386D168C7F}" type="parTrans" cxnId="{DE632A98-4079-47E9-9D2B-6425E457832B}">
      <dgm:prSet/>
      <dgm:spPr/>
      <dgm:t>
        <a:bodyPr/>
        <a:lstStyle/>
        <a:p>
          <a:endParaRPr lang="en-US" sz="2400">
            <a:solidFill>
              <a:schemeClr val="tx1"/>
            </a:solidFill>
          </a:endParaRPr>
        </a:p>
      </dgm:t>
    </dgm:pt>
    <dgm:pt modelId="{A8A1B008-8EDD-46EF-9376-4BBB82F6C6FB}" type="sibTrans" cxnId="{DE632A98-4079-47E9-9D2B-6425E457832B}">
      <dgm:prSet/>
      <dgm:spPr/>
      <dgm:t>
        <a:bodyPr/>
        <a:lstStyle/>
        <a:p>
          <a:endParaRPr lang="en-US" sz="2400">
            <a:solidFill>
              <a:schemeClr val="tx1"/>
            </a:solidFill>
          </a:endParaRPr>
        </a:p>
      </dgm:t>
    </dgm:pt>
    <dgm:pt modelId="{2F30472E-23A3-44A7-9DE3-290D65F8D0A2}">
      <dgm:prSet phldrT="[Text]" custT="1"/>
      <dgm:spPr/>
      <dgm:t>
        <a:bodyPr/>
        <a:lstStyle/>
        <a:p>
          <a:pPr>
            <a:buClr>
              <a:srgbClr val="C00000"/>
            </a:buClr>
            <a:buSzPct val="150000"/>
            <a:buFont typeface="Arial" pitchFamily="34" charset="0"/>
            <a:buNone/>
          </a:pPr>
          <a:r>
            <a:rPr kumimoji="0" lang="es-MX" sz="2200" b="0" u="none" strike="noStrike" cap="none" normalizeH="0" baseline="0" noProof="0" dirty="0">
              <a:ln/>
              <a:solidFill>
                <a:schemeClr val="tx1"/>
              </a:solidFill>
              <a:effectLst/>
            </a:rPr>
            <a:t>Solicitudes o formularios </a:t>
          </a:r>
          <a:r>
            <a:rPr kumimoji="0" lang="es-MX" sz="2200" b="1" u="sng" strike="noStrike" cap="none" normalizeH="0" baseline="0" noProof="0" dirty="0">
              <a:ln/>
              <a:solidFill>
                <a:schemeClr val="tx1"/>
              </a:solidFill>
              <a:effectLst/>
            </a:rPr>
            <a:t>suplementarios </a:t>
          </a:r>
          <a:r>
            <a:rPr kumimoji="0" lang="es-MX" sz="2200" u="none" strike="noStrike" cap="none" normalizeH="0" baseline="0" noProof="0" dirty="0">
              <a:ln/>
              <a:solidFill>
                <a:schemeClr val="tx1"/>
              </a:solidFill>
              <a:effectLst/>
            </a:rPr>
            <a:t>pueden ser requeridos</a:t>
          </a:r>
          <a:endParaRPr lang="es-MX" sz="2200" noProof="0" dirty="0">
            <a:solidFill>
              <a:schemeClr val="tx1"/>
            </a:solidFill>
          </a:endParaRPr>
        </a:p>
      </dgm:t>
    </dgm:pt>
    <dgm:pt modelId="{95B911CE-EC26-4645-9F31-6C4BD93822A0}" type="parTrans" cxnId="{6BA5FC0B-025F-48ED-A7D0-34651998D64D}">
      <dgm:prSet/>
      <dgm:spPr/>
      <dgm:t>
        <a:bodyPr/>
        <a:lstStyle/>
        <a:p>
          <a:endParaRPr lang="en-US" sz="2400">
            <a:solidFill>
              <a:schemeClr val="tx1"/>
            </a:solidFill>
          </a:endParaRPr>
        </a:p>
      </dgm:t>
    </dgm:pt>
    <dgm:pt modelId="{857A3C08-5129-41DB-A110-638671385E12}" type="sibTrans" cxnId="{6BA5FC0B-025F-48ED-A7D0-34651998D64D}">
      <dgm:prSet/>
      <dgm:spPr/>
      <dgm:t>
        <a:bodyPr/>
        <a:lstStyle/>
        <a:p>
          <a:endParaRPr lang="en-US" sz="2400">
            <a:solidFill>
              <a:schemeClr val="tx1"/>
            </a:solidFill>
          </a:endParaRPr>
        </a:p>
      </dgm:t>
    </dgm:pt>
    <dgm:pt modelId="{0334310C-BAE3-4F2C-90F8-38E7875CD7A2}">
      <dgm:prSet custT="1"/>
      <dgm:spPr/>
      <dgm:t>
        <a:bodyPr/>
        <a:lstStyle/>
        <a:p>
          <a:r>
            <a:rPr kumimoji="0" lang="es-MX" sz="2200" b="0" u="none" strike="noStrike" cap="none" normalizeH="0" baseline="0" noProof="0" dirty="0">
              <a:ln/>
              <a:solidFill>
                <a:schemeClr val="tx1"/>
              </a:solidFill>
              <a:effectLst/>
            </a:rPr>
            <a:t>¡Estate al tanto de las </a:t>
          </a:r>
          <a:r>
            <a:rPr kumimoji="0" lang="es-MX" sz="2200" b="1" u="sng" strike="noStrike" cap="none" normalizeH="0" baseline="0" noProof="0" dirty="0">
              <a:ln/>
              <a:solidFill>
                <a:schemeClr val="tx1"/>
              </a:solidFill>
              <a:effectLst/>
            </a:rPr>
            <a:t>fechas limite</a:t>
          </a:r>
          <a:r>
            <a:rPr kumimoji="0" lang="es-MX" sz="2200" b="0" u="none" strike="noStrike" cap="none" normalizeH="0" baseline="0" noProof="0" dirty="0">
              <a:ln/>
              <a:solidFill>
                <a:schemeClr val="tx1"/>
              </a:solidFill>
              <a:effectLst/>
            </a:rPr>
            <a:t>!</a:t>
          </a:r>
        </a:p>
      </dgm:t>
    </dgm:pt>
    <dgm:pt modelId="{90D1BE26-EA52-472B-91F4-FE4D93BCC63D}" type="parTrans" cxnId="{02621BC2-2F13-413F-9DE3-2A66A3FCEFC3}">
      <dgm:prSet/>
      <dgm:spPr/>
      <dgm:t>
        <a:bodyPr/>
        <a:lstStyle/>
        <a:p>
          <a:endParaRPr lang="en-US" sz="2400">
            <a:solidFill>
              <a:schemeClr val="tx1"/>
            </a:solidFill>
          </a:endParaRPr>
        </a:p>
      </dgm:t>
    </dgm:pt>
    <dgm:pt modelId="{837060DD-A2DE-45C0-AC0E-70A2B510001D}" type="sibTrans" cxnId="{02621BC2-2F13-413F-9DE3-2A66A3FCEFC3}">
      <dgm:prSet/>
      <dgm:spPr/>
      <dgm:t>
        <a:bodyPr/>
        <a:lstStyle/>
        <a:p>
          <a:endParaRPr lang="en-US" sz="2400">
            <a:solidFill>
              <a:schemeClr val="tx1"/>
            </a:solidFill>
          </a:endParaRPr>
        </a:p>
      </dgm:t>
    </dgm:pt>
    <dgm:pt modelId="{352CABC2-0087-425D-9528-675F0919E0A3}">
      <dgm:prSet custT="1"/>
      <dgm:spPr/>
      <dgm:t>
        <a:bodyPr/>
        <a:lstStyle/>
        <a:p>
          <a:r>
            <a:rPr kumimoji="0" lang="es-MX" sz="2200" b="1" u="sng" strike="noStrike" cap="none" normalizeH="0" baseline="0" noProof="0" dirty="0">
              <a:ln/>
              <a:solidFill>
                <a:schemeClr val="tx1"/>
              </a:solidFill>
              <a:effectLst/>
            </a:rPr>
            <a:t>Mantén copias</a:t>
          </a:r>
          <a:r>
            <a:rPr kumimoji="0" lang="es-MX" sz="2200" b="0" u="none" strike="noStrike" cap="none" normalizeH="0" baseline="0" noProof="0" dirty="0">
              <a:ln/>
              <a:solidFill>
                <a:schemeClr val="tx1"/>
              </a:solidFill>
              <a:effectLst/>
            </a:rPr>
            <a:t> </a:t>
          </a:r>
          <a:br>
            <a:rPr kumimoji="0" lang="es-MX" sz="2200" b="0" u="none" strike="noStrike" cap="none" normalizeH="0" baseline="0" noProof="0" dirty="0">
              <a:ln/>
              <a:solidFill>
                <a:schemeClr val="tx1"/>
              </a:solidFill>
              <a:effectLst/>
            </a:rPr>
          </a:br>
          <a:r>
            <a:rPr kumimoji="0" lang="es-MX" sz="2200" b="0" u="none" strike="noStrike" cap="none" normalizeH="0" baseline="0" noProof="0" dirty="0">
              <a:ln/>
              <a:solidFill>
                <a:schemeClr val="tx1"/>
              </a:solidFill>
              <a:effectLst/>
            </a:rPr>
            <a:t>de todo lo que envíes</a:t>
          </a:r>
          <a:endParaRPr kumimoji="0" lang="es-MX" sz="2200" u="none" strike="noStrike" cap="none" normalizeH="0" baseline="0" noProof="0" dirty="0">
            <a:ln/>
            <a:solidFill>
              <a:schemeClr val="tx1"/>
            </a:solidFill>
            <a:effectLst/>
          </a:endParaRPr>
        </a:p>
      </dgm:t>
    </dgm:pt>
    <dgm:pt modelId="{7688BCFE-3808-42AB-BAB5-77F1A52FF551}" type="parTrans" cxnId="{D38B3960-8C9B-4E97-96AE-651D7C2F5508}">
      <dgm:prSet/>
      <dgm:spPr/>
      <dgm:t>
        <a:bodyPr/>
        <a:lstStyle/>
        <a:p>
          <a:endParaRPr lang="en-US" sz="2400">
            <a:solidFill>
              <a:schemeClr val="tx1"/>
            </a:solidFill>
          </a:endParaRPr>
        </a:p>
      </dgm:t>
    </dgm:pt>
    <dgm:pt modelId="{D2078428-995C-4341-8CE2-33408697B763}" type="sibTrans" cxnId="{D38B3960-8C9B-4E97-96AE-651D7C2F5508}">
      <dgm:prSet/>
      <dgm:spPr/>
      <dgm:t>
        <a:bodyPr/>
        <a:lstStyle/>
        <a:p>
          <a:endParaRPr lang="en-US" sz="2400">
            <a:solidFill>
              <a:schemeClr val="tx1"/>
            </a:solidFill>
          </a:endParaRPr>
        </a:p>
      </dgm:t>
    </dgm:pt>
    <dgm:pt modelId="{8B8F425D-27BB-442B-93A1-5B149BC149C9}">
      <dgm:prSet custT="1"/>
      <dgm:spPr/>
      <dgm:t>
        <a:bodyPr/>
        <a:lstStyle/>
        <a:p>
          <a:r>
            <a:rPr kumimoji="0" lang="es-MX" sz="2200" b="1" u="sng" strike="noStrike" cap="none" normalizeH="0" baseline="0" noProof="0" dirty="0">
              <a:ln/>
              <a:solidFill>
                <a:schemeClr val="tx1"/>
              </a:solidFill>
              <a:effectLst/>
            </a:rPr>
            <a:t>Renueva</a:t>
          </a:r>
          <a:r>
            <a:rPr kumimoji="0" lang="es-MX" sz="2200" u="none" strike="noStrike" cap="none" normalizeH="0" baseline="0" noProof="0" dirty="0">
              <a:ln/>
              <a:solidFill>
                <a:schemeClr val="tx1"/>
              </a:solidFill>
              <a:effectLst/>
            </a:rPr>
            <a:t> </a:t>
          </a:r>
          <a:br>
            <a:rPr kumimoji="0" lang="es-MX" sz="2200" u="none" strike="noStrike" cap="none" normalizeH="0" baseline="0" noProof="0" dirty="0">
              <a:ln/>
              <a:solidFill>
                <a:schemeClr val="tx1"/>
              </a:solidFill>
              <a:effectLst/>
            </a:rPr>
          </a:br>
          <a:r>
            <a:rPr kumimoji="0" lang="es-MX" sz="2200" u="none" strike="noStrike" cap="none" normalizeH="0" baseline="0" noProof="0" dirty="0">
              <a:ln/>
              <a:solidFill>
                <a:schemeClr val="tx1"/>
              </a:solidFill>
              <a:effectLst/>
            </a:rPr>
            <a:t>tu solicitud cada año</a:t>
          </a:r>
          <a:endParaRPr kumimoji="0" lang="es-MX" sz="2200" b="0" i="0" u="none" strike="noStrike" cap="none" normalizeH="0" baseline="0" noProof="0" dirty="0">
            <a:ln/>
            <a:solidFill>
              <a:schemeClr val="tx1"/>
            </a:solidFill>
            <a:effectLst/>
            <a:latin typeface="Arial" charset="0"/>
          </a:endParaRPr>
        </a:p>
      </dgm:t>
    </dgm:pt>
    <dgm:pt modelId="{3011228C-B0B7-4568-AEE8-5032F03EA937}" type="parTrans" cxnId="{483EDF81-A8ED-4C1C-8064-21BA107B90AA}">
      <dgm:prSet/>
      <dgm:spPr/>
      <dgm:t>
        <a:bodyPr/>
        <a:lstStyle/>
        <a:p>
          <a:endParaRPr lang="en-US" sz="2400">
            <a:solidFill>
              <a:schemeClr val="tx1"/>
            </a:solidFill>
          </a:endParaRPr>
        </a:p>
      </dgm:t>
    </dgm:pt>
    <dgm:pt modelId="{F29489CF-0874-4FC8-ABD9-6AB3046B3BB7}" type="sibTrans" cxnId="{483EDF81-A8ED-4C1C-8064-21BA107B90AA}">
      <dgm:prSet/>
      <dgm:spPr/>
      <dgm:t>
        <a:bodyPr/>
        <a:lstStyle/>
        <a:p>
          <a:endParaRPr lang="en-US" sz="2400">
            <a:solidFill>
              <a:schemeClr val="tx1"/>
            </a:solidFill>
          </a:endParaRPr>
        </a:p>
      </dgm:t>
    </dgm:pt>
    <dgm:pt modelId="{BAF8BE43-8138-4785-8543-FB295383B757}" type="pres">
      <dgm:prSet presAssocID="{312ABD08-6DE2-4F72-AB9E-5A2B95095B3E}" presName="diagram" presStyleCnt="0">
        <dgm:presLayoutVars>
          <dgm:dir/>
          <dgm:resizeHandles val="exact"/>
        </dgm:presLayoutVars>
      </dgm:prSet>
      <dgm:spPr/>
      <dgm:t>
        <a:bodyPr/>
        <a:lstStyle/>
        <a:p>
          <a:endParaRPr lang="en-US"/>
        </a:p>
      </dgm:t>
    </dgm:pt>
    <dgm:pt modelId="{68FAA2C5-2E0E-452C-B141-1DC9F13B3BE5}" type="pres">
      <dgm:prSet presAssocID="{B829370D-64B3-4704-A670-5894CA46E2C4}" presName="node" presStyleLbl="node1" presStyleIdx="0" presStyleCnt="6" custScaleY="135829">
        <dgm:presLayoutVars>
          <dgm:bulletEnabled val="1"/>
        </dgm:presLayoutVars>
      </dgm:prSet>
      <dgm:spPr/>
      <dgm:t>
        <a:bodyPr/>
        <a:lstStyle/>
        <a:p>
          <a:endParaRPr lang="en-US"/>
        </a:p>
      </dgm:t>
    </dgm:pt>
    <dgm:pt modelId="{ABABAEE4-83F9-45B0-8E09-CF2A82872AAC}" type="pres">
      <dgm:prSet presAssocID="{D269A136-51B7-4AC7-ADC3-764D7B1933D1}" presName="sibTrans" presStyleCnt="0"/>
      <dgm:spPr/>
    </dgm:pt>
    <dgm:pt modelId="{7661A13F-7EF3-47DC-A52F-28DB1FD93109}" type="pres">
      <dgm:prSet presAssocID="{6EC33932-EE8F-43CA-A974-CD40560F4080}" presName="node" presStyleLbl="node1" presStyleIdx="1" presStyleCnt="6" custScaleY="135829">
        <dgm:presLayoutVars>
          <dgm:bulletEnabled val="1"/>
        </dgm:presLayoutVars>
      </dgm:prSet>
      <dgm:spPr/>
      <dgm:t>
        <a:bodyPr/>
        <a:lstStyle/>
        <a:p>
          <a:endParaRPr lang="en-US"/>
        </a:p>
      </dgm:t>
    </dgm:pt>
    <dgm:pt modelId="{7D825361-B316-482C-A557-5A39BF187EDF}" type="pres">
      <dgm:prSet presAssocID="{A8A1B008-8EDD-46EF-9376-4BBB82F6C6FB}" presName="sibTrans" presStyleCnt="0"/>
      <dgm:spPr/>
    </dgm:pt>
    <dgm:pt modelId="{9BADF437-A9D8-46C5-8A6D-EF77E0A94974}" type="pres">
      <dgm:prSet presAssocID="{2F30472E-23A3-44A7-9DE3-290D65F8D0A2}" presName="node" presStyleLbl="node1" presStyleIdx="2" presStyleCnt="6" custScaleY="135829">
        <dgm:presLayoutVars>
          <dgm:bulletEnabled val="1"/>
        </dgm:presLayoutVars>
      </dgm:prSet>
      <dgm:spPr/>
      <dgm:t>
        <a:bodyPr/>
        <a:lstStyle/>
        <a:p>
          <a:endParaRPr lang="en-US"/>
        </a:p>
      </dgm:t>
    </dgm:pt>
    <dgm:pt modelId="{98D2D5FB-A314-4293-8F43-6ECBEB99C8FC}" type="pres">
      <dgm:prSet presAssocID="{857A3C08-5129-41DB-A110-638671385E12}" presName="sibTrans" presStyleCnt="0"/>
      <dgm:spPr/>
    </dgm:pt>
    <dgm:pt modelId="{B5EF8E5C-1681-4770-97CC-37B49D259D6E}" type="pres">
      <dgm:prSet presAssocID="{0334310C-BAE3-4F2C-90F8-38E7875CD7A2}" presName="node" presStyleLbl="node1" presStyleIdx="3" presStyleCnt="6" custScaleY="135829">
        <dgm:presLayoutVars>
          <dgm:bulletEnabled val="1"/>
        </dgm:presLayoutVars>
      </dgm:prSet>
      <dgm:spPr/>
      <dgm:t>
        <a:bodyPr/>
        <a:lstStyle/>
        <a:p>
          <a:endParaRPr lang="en-US"/>
        </a:p>
      </dgm:t>
    </dgm:pt>
    <dgm:pt modelId="{03570537-413E-4F5B-83E5-0777EE5F36AB}" type="pres">
      <dgm:prSet presAssocID="{837060DD-A2DE-45C0-AC0E-70A2B510001D}" presName="sibTrans" presStyleCnt="0"/>
      <dgm:spPr/>
    </dgm:pt>
    <dgm:pt modelId="{4158C30C-92C1-4712-9CCB-1E339EFBD024}" type="pres">
      <dgm:prSet presAssocID="{352CABC2-0087-425D-9528-675F0919E0A3}" presName="node" presStyleLbl="node1" presStyleIdx="4" presStyleCnt="6" custScaleY="135829">
        <dgm:presLayoutVars>
          <dgm:bulletEnabled val="1"/>
        </dgm:presLayoutVars>
      </dgm:prSet>
      <dgm:spPr/>
      <dgm:t>
        <a:bodyPr/>
        <a:lstStyle/>
        <a:p>
          <a:endParaRPr lang="en-US"/>
        </a:p>
      </dgm:t>
    </dgm:pt>
    <dgm:pt modelId="{1A08E07D-1B69-40D6-9C3D-CA04F779E859}" type="pres">
      <dgm:prSet presAssocID="{D2078428-995C-4341-8CE2-33408697B763}" presName="sibTrans" presStyleCnt="0"/>
      <dgm:spPr/>
    </dgm:pt>
    <dgm:pt modelId="{E107B4D9-16AC-4635-98D7-849FACC74CE3}" type="pres">
      <dgm:prSet presAssocID="{8B8F425D-27BB-442B-93A1-5B149BC149C9}" presName="node" presStyleLbl="node1" presStyleIdx="5" presStyleCnt="6" custScaleY="135829">
        <dgm:presLayoutVars>
          <dgm:bulletEnabled val="1"/>
        </dgm:presLayoutVars>
      </dgm:prSet>
      <dgm:spPr/>
      <dgm:t>
        <a:bodyPr/>
        <a:lstStyle/>
        <a:p>
          <a:endParaRPr lang="en-US"/>
        </a:p>
      </dgm:t>
    </dgm:pt>
  </dgm:ptLst>
  <dgm:cxnLst>
    <dgm:cxn modelId="{483EDF81-A8ED-4C1C-8064-21BA107B90AA}" srcId="{312ABD08-6DE2-4F72-AB9E-5A2B95095B3E}" destId="{8B8F425D-27BB-442B-93A1-5B149BC149C9}" srcOrd="5" destOrd="0" parTransId="{3011228C-B0B7-4568-AEE8-5032F03EA937}" sibTransId="{F29489CF-0874-4FC8-ABD9-6AB3046B3BB7}"/>
    <dgm:cxn modelId="{02621BC2-2F13-413F-9DE3-2A66A3FCEFC3}" srcId="{312ABD08-6DE2-4F72-AB9E-5A2B95095B3E}" destId="{0334310C-BAE3-4F2C-90F8-38E7875CD7A2}" srcOrd="3" destOrd="0" parTransId="{90D1BE26-EA52-472B-91F4-FE4D93BCC63D}" sibTransId="{837060DD-A2DE-45C0-AC0E-70A2B510001D}"/>
    <dgm:cxn modelId="{D38B3960-8C9B-4E97-96AE-651D7C2F5508}" srcId="{312ABD08-6DE2-4F72-AB9E-5A2B95095B3E}" destId="{352CABC2-0087-425D-9528-675F0919E0A3}" srcOrd="4" destOrd="0" parTransId="{7688BCFE-3808-42AB-BAB5-77F1A52FF551}" sibTransId="{D2078428-995C-4341-8CE2-33408697B763}"/>
    <dgm:cxn modelId="{9B643089-55A0-4788-B1B9-9C503759D341}" type="presOf" srcId="{B829370D-64B3-4704-A670-5894CA46E2C4}" destId="{68FAA2C5-2E0E-452C-B141-1DC9F13B3BE5}" srcOrd="0" destOrd="0" presId="urn:microsoft.com/office/officeart/2005/8/layout/default"/>
    <dgm:cxn modelId="{DBBD3401-94FC-4526-B2E6-3A8001CEF9CD}" srcId="{312ABD08-6DE2-4F72-AB9E-5A2B95095B3E}" destId="{B829370D-64B3-4704-A670-5894CA46E2C4}" srcOrd="0" destOrd="0" parTransId="{C7A72C64-FCFF-43C8-ABCB-B785A5EA98B6}" sibTransId="{D269A136-51B7-4AC7-ADC3-764D7B1933D1}"/>
    <dgm:cxn modelId="{DE632A98-4079-47E9-9D2B-6425E457832B}" srcId="{312ABD08-6DE2-4F72-AB9E-5A2B95095B3E}" destId="{6EC33932-EE8F-43CA-A974-CD40560F4080}" srcOrd="1" destOrd="0" parTransId="{12518C6B-D156-4C54-866F-14386D168C7F}" sibTransId="{A8A1B008-8EDD-46EF-9376-4BBB82F6C6FB}"/>
    <dgm:cxn modelId="{BADF73CA-ED84-44AA-8E2D-3C4E0B15CAC8}" type="presOf" srcId="{0334310C-BAE3-4F2C-90F8-38E7875CD7A2}" destId="{B5EF8E5C-1681-4770-97CC-37B49D259D6E}" srcOrd="0" destOrd="0" presId="urn:microsoft.com/office/officeart/2005/8/layout/default"/>
    <dgm:cxn modelId="{B6691D80-52BA-46DE-8E2F-253DEA48EB57}" type="presOf" srcId="{8B8F425D-27BB-442B-93A1-5B149BC149C9}" destId="{E107B4D9-16AC-4635-98D7-849FACC74CE3}" srcOrd="0" destOrd="0" presId="urn:microsoft.com/office/officeart/2005/8/layout/default"/>
    <dgm:cxn modelId="{9364D948-2716-4006-B218-6CC58BC7CBE9}" type="presOf" srcId="{6EC33932-EE8F-43CA-A974-CD40560F4080}" destId="{7661A13F-7EF3-47DC-A52F-28DB1FD93109}" srcOrd="0" destOrd="0" presId="urn:microsoft.com/office/officeart/2005/8/layout/default"/>
    <dgm:cxn modelId="{85DF1F2E-B83A-40BA-8E35-2D9EB1B11851}" type="presOf" srcId="{312ABD08-6DE2-4F72-AB9E-5A2B95095B3E}" destId="{BAF8BE43-8138-4785-8543-FB295383B757}" srcOrd="0" destOrd="0" presId="urn:microsoft.com/office/officeart/2005/8/layout/default"/>
    <dgm:cxn modelId="{7BE7932A-55CF-4607-89E7-BF2C41B77E75}" type="presOf" srcId="{2F30472E-23A3-44A7-9DE3-290D65F8D0A2}" destId="{9BADF437-A9D8-46C5-8A6D-EF77E0A94974}" srcOrd="0" destOrd="0" presId="urn:microsoft.com/office/officeart/2005/8/layout/default"/>
    <dgm:cxn modelId="{97031E2A-EB3F-4A8C-A9F5-B780F3949914}" type="presOf" srcId="{352CABC2-0087-425D-9528-675F0919E0A3}" destId="{4158C30C-92C1-4712-9CCB-1E339EFBD024}" srcOrd="0" destOrd="0" presId="urn:microsoft.com/office/officeart/2005/8/layout/default"/>
    <dgm:cxn modelId="{6BA5FC0B-025F-48ED-A7D0-34651998D64D}" srcId="{312ABD08-6DE2-4F72-AB9E-5A2B95095B3E}" destId="{2F30472E-23A3-44A7-9DE3-290D65F8D0A2}" srcOrd="2" destOrd="0" parTransId="{95B911CE-EC26-4645-9F31-6C4BD93822A0}" sibTransId="{857A3C08-5129-41DB-A110-638671385E12}"/>
    <dgm:cxn modelId="{9CFF8A82-23E7-42DA-B6F7-1A24775943BE}" type="presParOf" srcId="{BAF8BE43-8138-4785-8543-FB295383B757}" destId="{68FAA2C5-2E0E-452C-B141-1DC9F13B3BE5}" srcOrd="0" destOrd="0" presId="urn:microsoft.com/office/officeart/2005/8/layout/default"/>
    <dgm:cxn modelId="{F4EF5534-5590-4E38-9110-065326BB3A1B}" type="presParOf" srcId="{BAF8BE43-8138-4785-8543-FB295383B757}" destId="{ABABAEE4-83F9-45B0-8E09-CF2A82872AAC}" srcOrd="1" destOrd="0" presId="urn:microsoft.com/office/officeart/2005/8/layout/default"/>
    <dgm:cxn modelId="{D181C734-C454-4D22-A46C-441783184396}" type="presParOf" srcId="{BAF8BE43-8138-4785-8543-FB295383B757}" destId="{7661A13F-7EF3-47DC-A52F-28DB1FD93109}" srcOrd="2" destOrd="0" presId="urn:microsoft.com/office/officeart/2005/8/layout/default"/>
    <dgm:cxn modelId="{6DD503E6-5041-4D9C-99D7-DA506277A950}" type="presParOf" srcId="{BAF8BE43-8138-4785-8543-FB295383B757}" destId="{7D825361-B316-482C-A557-5A39BF187EDF}" srcOrd="3" destOrd="0" presId="urn:microsoft.com/office/officeart/2005/8/layout/default"/>
    <dgm:cxn modelId="{AC48D134-B238-4F0E-AC07-064035DF029E}" type="presParOf" srcId="{BAF8BE43-8138-4785-8543-FB295383B757}" destId="{9BADF437-A9D8-46C5-8A6D-EF77E0A94974}" srcOrd="4" destOrd="0" presId="urn:microsoft.com/office/officeart/2005/8/layout/default"/>
    <dgm:cxn modelId="{30B46D65-8E96-4194-8BF5-7C160AD0AE91}" type="presParOf" srcId="{BAF8BE43-8138-4785-8543-FB295383B757}" destId="{98D2D5FB-A314-4293-8F43-6ECBEB99C8FC}" srcOrd="5" destOrd="0" presId="urn:microsoft.com/office/officeart/2005/8/layout/default"/>
    <dgm:cxn modelId="{F1239414-7DD7-4711-8564-0E93560AB234}" type="presParOf" srcId="{BAF8BE43-8138-4785-8543-FB295383B757}" destId="{B5EF8E5C-1681-4770-97CC-37B49D259D6E}" srcOrd="6" destOrd="0" presId="urn:microsoft.com/office/officeart/2005/8/layout/default"/>
    <dgm:cxn modelId="{262928DE-7EE7-418D-B482-21D2B267C835}" type="presParOf" srcId="{BAF8BE43-8138-4785-8543-FB295383B757}" destId="{03570537-413E-4F5B-83E5-0777EE5F36AB}" srcOrd="7" destOrd="0" presId="urn:microsoft.com/office/officeart/2005/8/layout/default"/>
    <dgm:cxn modelId="{71260157-CC2F-4C0F-A4B4-42B782965111}" type="presParOf" srcId="{BAF8BE43-8138-4785-8543-FB295383B757}" destId="{4158C30C-92C1-4712-9CCB-1E339EFBD024}" srcOrd="8" destOrd="0" presId="urn:microsoft.com/office/officeart/2005/8/layout/default"/>
    <dgm:cxn modelId="{CA6790A6-1A72-4093-AA65-74D1EA563D7E}" type="presParOf" srcId="{BAF8BE43-8138-4785-8543-FB295383B757}" destId="{1A08E07D-1B69-40D6-9C3D-CA04F779E859}" srcOrd="9" destOrd="0" presId="urn:microsoft.com/office/officeart/2005/8/layout/default"/>
    <dgm:cxn modelId="{E94835F1-8ADE-454C-9A7F-86282B1C1502}" type="presParOf" srcId="{BAF8BE43-8138-4785-8543-FB295383B757}" destId="{E107B4D9-16AC-4635-98D7-849FACC74CE3}"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CA4AE7C-C963-44E3-A18E-6983060ED825}" type="doc">
      <dgm:prSet loTypeId="urn:microsoft.com/office/officeart/2005/8/layout/vList4#1" loCatId="list" qsTypeId="urn:microsoft.com/office/officeart/2005/8/quickstyle/simple1" qsCatId="simple" csTypeId="urn:microsoft.com/office/officeart/2005/8/colors/colorful1" csCatId="colorful" phldr="1"/>
      <dgm:spPr/>
      <dgm:t>
        <a:bodyPr/>
        <a:lstStyle/>
        <a:p>
          <a:endParaRPr lang="en-US"/>
        </a:p>
      </dgm:t>
    </dgm:pt>
    <dgm:pt modelId="{DAC13499-212D-42FD-8931-8B9971EE75F2}">
      <dgm:prSet phldrT="[Text]"/>
      <dgm:spPr>
        <a:xfrm>
          <a:off x="0" y="2796428"/>
          <a:ext cx="8229599" cy="635551"/>
        </a:xfrm>
      </dgm:spPr>
      <dgm:t>
        <a:bodyPr/>
        <a:lstStyle/>
        <a:p>
          <a:r>
            <a:rPr lang="en-US" dirty="0">
              <a:solidFill>
                <a:schemeClr val="tx1"/>
              </a:solidFill>
            </a:rPr>
            <a:t>fafsa.gov</a:t>
          </a:r>
        </a:p>
      </dgm:t>
    </dgm:pt>
    <dgm:pt modelId="{B6B860DC-E7D7-4A49-BB0F-B6EE78930AB3}" type="sibTrans" cxnId="{87470CD1-E92C-4C75-B1D1-62D0BC965CB8}">
      <dgm:prSet/>
      <dgm:spPr/>
      <dgm:t>
        <a:bodyPr/>
        <a:lstStyle/>
        <a:p>
          <a:endParaRPr lang="en-US">
            <a:solidFill>
              <a:schemeClr val="tx1"/>
            </a:solidFill>
          </a:endParaRPr>
        </a:p>
      </dgm:t>
    </dgm:pt>
    <dgm:pt modelId="{560545CD-75C7-4A30-8926-DFC9A4FECB87}" type="parTrans" cxnId="{87470CD1-E92C-4C75-B1D1-62D0BC965CB8}">
      <dgm:prSet/>
      <dgm:spPr/>
      <dgm:t>
        <a:bodyPr/>
        <a:lstStyle/>
        <a:p>
          <a:endParaRPr lang="en-US">
            <a:solidFill>
              <a:schemeClr val="tx1"/>
            </a:solidFill>
          </a:endParaRPr>
        </a:p>
      </dgm:t>
    </dgm:pt>
    <dgm:pt modelId="{9F6AE2D4-7C9E-4953-8AAC-E329ACD8467D}">
      <dgm:prSet phldrT="[Text]"/>
      <dgm:spPr>
        <a:xfrm>
          <a:off x="0" y="2097321"/>
          <a:ext cx="8229599" cy="635551"/>
        </a:xfrm>
      </dgm:spPr>
      <dgm:t>
        <a:bodyPr/>
        <a:lstStyle/>
        <a:p>
          <a:r>
            <a:rPr lang="en-US" dirty="0">
              <a:solidFill>
                <a:schemeClr val="tx1"/>
              </a:solidFill>
            </a:rPr>
            <a:t>studentaid.gov</a:t>
          </a:r>
        </a:p>
      </dgm:t>
    </dgm:pt>
    <dgm:pt modelId="{F32772BF-8332-42E0-88C3-26F12710FDD9}" type="sibTrans" cxnId="{F5853231-B570-46F0-86FE-B41E6C84FC6D}">
      <dgm:prSet/>
      <dgm:spPr/>
      <dgm:t>
        <a:bodyPr/>
        <a:lstStyle/>
        <a:p>
          <a:endParaRPr lang="en-US">
            <a:solidFill>
              <a:schemeClr val="tx1"/>
            </a:solidFill>
          </a:endParaRPr>
        </a:p>
      </dgm:t>
    </dgm:pt>
    <dgm:pt modelId="{C43E1525-653D-4DAC-AEDF-64CCD7872949}" type="parTrans" cxnId="{F5853231-B570-46F0-86FE-B41E6C84FC6D}">
      <dgm:prSet/>
      <dgm:spPr/>
      <dgm:t>
        <a:bodyPr/>
        <a:lstStyle/>
        <a:p>
          <a:endParaRPr lang="en-US">
            <a:solidFill>
              <a:schemeClr val="tx1"/>
            </a:solidFill>
          </a:endParaRPr>
        </a:p>
      </dgm:t>
    </dgm:pt>
    <dgm:pt modelId="{8F78C65E-AED5-46FF-A645-0A0A7B7E1FB0}">
      <dgm:prSet phldrT="[Text]"/>
      <dgm:spPr>
        <a:xfrm>
          <a:off x="0" y="0"/>
          <a:ext cx="8229599" cy="635551"/>
        </a:xfrm>
      </dgm:spPr>
      <dgm:t>
        <a:bodyPr/>
        <a:lstStyle/>
        <a:p>
          <a:r>
            <a:rPr lang="en-US" dirty="0">
              <a:solidFill>
                <a:schemeClr val="tx1"/>
              </a:solidFill>
            </a:rPr>
            <a:t>studentportal.isac.org</a:t>
          </a:r>
        </a:p>
      </dgm:t>
    </dgm:pt>
    <dgm:pt modelId="{39E0D817-17B1-41F6-8295-3AF2A811FB85}" type="sibTrans" cxnId="{F0A9B250-ED19-4B51-A088-297EC9C9B951}">
      <dgm:prSet/>
      <dgm:spPr/>
      <dgm:t>
        <a:bodyPr/>
        <a:lstStyle/>
        <a:p>
          <a:endParaRPr lang="en-US">
            <a:solidFill>
              <a:schemeClr val="tx1"/>
            </a:solidFill>
          </a:endParaRPr>
        </a:p>
      </dgm:t>
    </dgm:pt>
    <dgm:pt modelId="{E581F20B-1140-4C49-A2B6-55A0BF007046}" type="parTrans" cxnId="{F0A9B250-ED19-4B51-A088-297EC9C9B951}">
      <dgm:prSet/>
      <dgm:spPr/>
      <dgm:t>
        <a:bodyPr/>
        <a:lstStyle/>
        <a:p>
          <a:endParaRPr lang="en-US">
            <a:solidFill>
              <a:schemeClr val="tx1"/>
            </a:solidFill>
          </a:endParaRPr>
        </a:p>
      </dgm:t>
    </dgm:pt>
    <dgm:pt modelId="{6981E55A-F276-4890-8941-E776DC665325}">
      <dgm:prSet/>
      <dgm:spPr/>
      <dgm:t>
        <a:bodyPr/>
        <a:lstStyle/>
        <a:p>
          <a:r>
            <a:rPr lang="en-US" dirty="0">
              <a:solidFill>
                <a:schemeClr val="tx1"/>
              </a:solidFill>
            </a:rPr>
            <a:t>isac.org/</a:t>
          </a:r>
          <a:r>
            <a:rPr lang="en-US" dirty="0" err="1">
              <a:solidFill>
                <a:schemeClr val="tx1"/>
              </a:solidFill>
            </a:rPr>
            <a:t>solicitudalternativa</a:t>
          </a:r>
          <a:r>
            <a:rPr lang="en-US" dirty="0">
              <a:solidFill>
                <a:schemeClr val="tx1"/>
              </a:solidFill>
            </a:rPr>
            <a:t> </a:t>
          </a:r>
        </a:p>
      </dgm:t>
    </dgm:pt>
    <dgm:pt modelId="{3200699F-DDD7-4D7F-9153-9D6F3D3156C7}" type="parTrans" cxnId="{C4EECDAB-18E3-4CDF-BAAC-69EC2C2C0F33}">
      <dgm:prSet/>
      <dgm:spPr/>
      <dgm:t>
        <a:bodyPr/>
        <a:lstStyle/>
        <a:p>
          <a:endParaRPr lang="en-US">
            <a:solidFill>
              <a:schemeClr val="tx1"/>
            </a:solidFill>
          </a:endParaRPr>
        </a:p>
      </dgm:t>
    </dgm:pt>
    <dgm:pt modelId="{66040930-B25E-4192-AE1D-6BA4E131DE90}" type="sibTrans" cxnId="{C4EECDAB-18E3-4CDF-BAAC-69EC2C2C0F33}">
      <dgm:prSet/>
      <dgm:spPr/>
      <dgm:t>
        <a:bodyPr/>
        <a:lstStyle/>
        <a:p>
          <a:endParaRPr lang="en-US">
            <a:solidFill>
              <a:schemeClr val="tx1"/>
            </a:solidFill>
          </a:endParaRPr>
        </a:p>
      </dgm:t>
    </dgm:pt>
    <dgm:pt modelId="{65EC3A10-053D-4179-A240-107872B64014}" type="pres">
      <dgm:prSet presAssocID="{1CA4AE7C-C963-44E3-A18E-6983060ED825}" presName="linear" presStyleCnt="0">
        <dgm:presLayoutVars>
          <dgm:dir/>
          <dgm:resizeHandles val="exact"/>
        </dgm:presLayoutVars>
      </dgm:prSet>
      <dgm:spPr/>
      <dgm:t>
        <a:bodyPr/>
        <a:lstStyle/>
        <a:p>
          <a:endParaRPr lang="en-US"/>
        </a:p>
      </dgm:t>
    </dgm:pt>
    <dgm:pt modelId="{DB072CF7-5055-404E-9AC5-E1E0A94C728A}" type="pres">
      <dgm:prSet presAssocID="{8F78C65E-AED5-46FF-A645-0A0A7B7E1FB0}" presName="comp" presStyleCnt="0"/>
      <dgm:spPr/>
    </dgm:pt>
    <dgm:pt modelId="{0BAB5554-E21D-4355-AB1F-568B803C33F6}" type="pres">
      <dgm:prSet presAssocID="{8F78C65E-AED5-46FF-A645-0A0A7B7E1FB0}" presName="box" presStyleLbl="node1" presStyleIdx="0" presStyleCnt="4"/>
      <dgm:spPr/>
      <dgm:t>
        <a:bodyPr/>
        <a:lstStyle/>
        <a:p>
          <a:endParaRPr lang="en-US"/>
        </a:p>
      </dgm:t>
    </dgm:pt>
    <dgm:pt modelId="{B273BFD6-6158-40FA-B9F4-DD83A940E4EA}" type="pres">
      <dgm:prSet presAssocID="{8F78C65E-AED5-46FF-A645-0A0A7B7E1FB0}" presName="img" presStyleLbl="fgImgPlace1" presStyleIdx="0" presStyleCnt="4"/>
      <dgm:spPr>
        <a:xfrm>
          <a:off x="7972" y="70042"/>
          <a:ext cx="1645919" cy="508441"/>
        </a:xfrm>
        <a:blipFill rotWithShape="1">
          <a:blip xmlns:r="http://schemas.openxmlformats.org/officeDocument/2006/relationships" r:embed="rId1"/>
          <a:srcRect/>
          <a:stretch>
            <a:fillRect t="-9000" b="-9000"/>
          </a:stretch>
        </a:blipFill>
      </dgm:spPr>
    </dgm:pt>
    <dgm:pt modelId="{5A5EB445-0D14-43BD-8F8F-C70329D09934}" type="pres">
      <dgm:prSet presAssocID="{8F78C65E-AED5-46FF-A645-0A0A7B7E1FB0}" presName="text" presStyleLbl="node1" presStyleIdx="0" presStyleCnt="4">
        <dgm:presLayoutVars>
          <dgm:bulletEnabled val="1"/>
        </dgm:presLayoutVars>
      </dgm:prSet>
      <dgm:spPr/>
      <dgm:t>
        <a:bodyPr/>
        <a:lstStyle/>
        <a:p>
          <a:endParaRPr lang="en-US"/>
        </a:p>
      </dgm:t>
    </dgm:pt>
    <dgm:pt modelId="{24AF0402-DF56-469C-ACC0-BCC78891E4AB}" type="pres">
      <dgm:prSet presAssocID="{39E0D817-17B1-41F6-8295-3AF2A811FB85}" presName="spacer" presStyleCnt="0"/>
      <dgm:spPr/>
    </dgm:pt>
    <dgm:pt modelId="{B6677034-6CCE-4084-B266-40BBB7779FF6}" type="pres">
      <dgm:prSet presAssocID="{9F6AE2D4-7C9E-4953-8AAC-E329ACD8467D}" presName="comp" presStyleCnt="0"/>
      <dgm:spPr/>
    </dgm:pt>
    <dgm:pt modelId="{33A0F341-C909-45AA-8252-49F1A1AA2F3B}" type="pres">
      <dgm:prSet presAssocID="{9F6AE2D4-7C9E-4953-8AAC-E329ACD8467D}" presName="box" presStyleLbl="node1" presStyleIdx="1" presStyleCnt="4"/>
      <dgm:spPr/>
      <dgm:t>
        <a:bodyPr/>
        <a:lstStyle/>
        <a:p>
          <a:endParaRPr lang="en-US"/>
        </a:p>
      </dgm:t>
    </dgm:pt>
    <dgm:pt modelId="{62500D6C-5DAD-4247-A626-477BAEC163C6}" type="pres">
      <dgm:prSet presAssocID="{9F6AE2D4-7C9E-4953-8AAC-E329ACD8467D}" presName="img" presStyleLbl="fgImgPlace1" presStyleIdx="1" presStyleCnt="4"/>
      <dgm:spPr>
        <a:xfrm>
          <a:off x="63555" y="2160876"/>
          <a:ext cx="1645919" cy="508441"/>
        </a:xfrm>
        <a:blipFill rotWithShape="1">
          <a:blip xmlns:r="http://schemas.openxmlformats.org/officeDocument/2006/relationships" r:embed="rId2"/>
          <a:srcRect/>
          <a:stretch>
            <a:fillRect t="-9000" b="-9000"/>
          </a:stretch>
        </a:blipFill>
      </dgm:spPr>
    </dgm:pt>
    <dgm:pt modelId="{9EDCB5CD-9EED-4A03-BD25-B7F3A75EFA04}" type="pres">
      <dgm:prSet presAssocID="{9F6AE2D4-7C9E-4953-8AAC-E329ACD8467D}" presName="text" presStyleLbl="node1" presStyleIdx="1" presStyleCnt="4">
        <dgm:presLayoutVars>
          <dgm:bulletEnabled val="1"/>
        </dgm:presLayoutVars>
      </dgm:prSet>
      <dgm:spPr/>
      <dgm:t>
        <a:bodyPr/>
        <a:lstStyle/>
        <a:p>
          <a:endParaRPr lang="en-US"/>
        </a:p>
      </dgm:t>
    </dgm:pt>
    <dgm:pt modelId="{27F7DF6F-2BB3-435D-9C51-A7E348995CB0}" type="pres">
      <dgm:prSet presAssocID="{F32772BF-8332-42E0-88C3-26F12710FDD9}" presName="spacer" presStyleCnt="0"/>
      <dgm:spPr/>
    </dgm:pt>
    <dgm:pt modelId="{EFAE8AF1-512D-48BC-84BD-A15C24055065}" type="pres">
      <dgm:prSet presAssocID="{DAC13499-212D-42FD-8931-8B9971EE75F2}" presName="comp" presStyleCnt="0"/>
      <dgm:spPr/>
    </dgm:pt>
    <dgm:pt modelId="{58B523A4-A5E8-42A4-A841-C83602D0C6F1}" type="pres">
      <dgm:prSet presAssocID="{DAC13499-212D-42FD-8931-8B9971EE75F2}" presName="box" presStyleLbl="node1" presStyleIdx="2" presStyleCnt="4"/>
      <dgm:spPr/>
      <dgm:t>
        <a:bodyPr/>
        <a:lstStyle/>
        <a:p>
          <a:endParaRPr lang="en-US"/>
        </a:p>
      </dgm:t>
    </dgm:pt>
    <dgm:pt modelId="{4DC3B737-B42C-42B2-90F4-431A358CB484}" type="pres">
      <dgm:prSet presAssocID="{DAC13499-212D-42FD-8931-8B9971EE75F2}" presName="img" presStyleLbl="fgImgPlace1" presStyleIdx="2" presStyleCnt="4"/>
      <dgm:spPr>
        <a:xfrm>
          <a:off x="63555" y="2859983"/>
          <a:ext cx="1645919" cy="508441"/>
        </a:xfrm>
        <a:blipFill rotWithShape="1">
          <a:blip xmlns:r="http://schemas.openxmlformats.org/officeDocument/2006/relationships" r:embed="rId3"/>
          <a:srcRect/>
          <a:stretch>
            <a:fillRect l="-4000" r="-4000"/>
          </a:stretch>
        </a:blipFill>
      </dgm:spPr>
    </dgm:pt>
    <dgm:pt modelId="{C63965B9-DE2A-4CCC-A1C2-AAF597D0BD42}" type="pres">
      <dgm:prSet presAssocID="{DAC13499-212D-42FD-8931-8B9971EE75F2}" presName="text" presStyleLbl="node1" presStyleIdx="2" presStyleCnt="4">
        <dgm:presLayoutVars>
          <dgm:bulletEnabled val="1"/>
        </dgm:presLayoutVars>
      </dgm:prSet>
      <dgm:spPr/>
      <dgm:t>
        <a:bodyPr/>
        <a:lstStyle/>
        <a:p>
          <a:endParaRPr lang="en-US"/>
        </a:p>
      </dgm:t>
    </dgm:pt>
    <dgm:pt modelId="{B8A64EA4-7C23-4016-AA17-63D033206701}" type="pres">
      <dgm:prSet presAssocID="{B6B860DC-E7D7-4A49-BB0F-B6EE78930AB3}" presName="spacer" presStyleCnt="0"/>
      <dgm:spPr/>
    </dgm:pt>
    <dgm:pt modelId="{49B5E25A-852C-4D08-9598-C2550E6173A9}" type="pres">
      <dgm:prSet presAssocID="{6981E55A-F276-4890-8941-E776DC665325}" presName="comp" presStyleCnt="0"/>
      <dgm:spPr/>
    </dgm:pt>
    <dgm:pt modelId="{0EBAB7A7-D9BB-4E5B-B7CE-03A63CCF7C17}" type="pres">
      <dgm:prSet presAssocID="{6981E55A-F276-4890-8941-E776DC665325}" presName="box" presStyleLbl="node1" presStyleIdx="3" presStyleCnt="4"/>
      <dgm:spPr/>
      <dgm:t>
        <a:bodyPr/>
        <a:lstStyle/>
        <a:p>
          <a:endParaRPr lang="en-US"/>
        </a:p>
      </dgm:t>
    </dgm:pt>
    <dgm:pt modelId="{B55A0EDD-D540-4E40-816D-2D7756C37307}" type="pres">
      <dgm:prSet presAssocID="{6981E55A-F276-4890-8941-E776DC665325}" presName="img" presStyleLbl="fgImgPlace1" presStyleIdx="3" presStyleCnt="4"/>
      <dgm:spPr>
        <a:blipFill rotWithShape="1">
          <a:blip xmlns:r="http://schemas.openxmlformats.org/officeDocument/2006/relationships" r:embed="rId4"/>
          <a:srcRect/>
          <a:stretch>
            <a:fillRect t="-7000" b="-7000"/>
          </a:stretch>
        </a:blipFill>
      </dgm:spPr>
    </dgm:pt>
    <dgm:pt modelId="{CB27EBC6-E29D-46D8-9831-8BB8F4D73DE4}" type="pres">
      <dgm:prSet presAssocID="{6981E55A-F276-4890-8941-E776DC665325}" presName="text" presStyleLbl="node1" presStyleIdx="3" presStyleCnt="4">
        <dgm:presLayoutVars>
          <dgm:bulletEnabled val="1"/>
        </dgm:presLayoutVars>
      </dgm:prSet>
      <dgm:spPr/>
      <dgm:t>
        <a:bodyPr/>
        <a:lstStyle/>
        <a:p>
          <a:endParaRPr lang="en-US"/>
        </a:p>
      </dgm:t>
    </dgm:pt>
  </dgm:ptLst>
  <dgm:cxnLst>
    <dgm:cxn modelId="{748324B1-8A4A-4BC0-BEC4-13E586519895}" type="presOf" srcId="{6981E55A-F276-4890-8941-E776DC665325}" destId="{CB27EBC6-E29D-46D8-9831-8BB8F4D73DE4}" srcOrd="1" destOrd="0" presId="urn:microsoft.com/office/officeart/2005/8/layout/vList4#1"/>
    <dgm:cxn modelId="{C4EECDAB-18E3-4CDF-BAAC-69EC2C2C0F33}" srcId="{1CA4AE7C-C963-44E3-A18E-6983060ED825}" destId="{6981E55A-F276-4890-8941-E776DC665325}" srcOrd="3" destOrd="0" parTransId="{3200699F-DDD7-4D7F-9153-9D6F3D3156C7}" sibTransId="{66040930-B25E-4192-AE1D-6BA4E131DE90}"/>
    <dgm:cxn modelId="{65391095-26F4-4F7F-A1E0-A471B1CA950B}" type="presOf" srcId="{DAC13499-212D-42FD-8931-8B9971EE75F2}" destId="{58B523A4-A5E8-42A4-A841-C83602D0C6F1}" srcOrd="0" destOrd="0" presId="urn:microsoft.com/office/officeart/2005/8/layout/vList4#1"/>
    <dgm:cxn modelId="{4B56A4D0-D43B-4F6A-A11F-5EC1C25C73AC}" type="presOf" srcId="{8F78C65E-AED5-46FF-A645-0A0A7B7E1FB0}" destId="{0BAB5554-E21D-4355-AB1F-568B803C33F6}" srcOrd="0" destOrd="0" presId="urn:microsoft.com/office/officeart/2005/8/layout/vList4#1"/>
    <dgm:cxn modelId="{9C8C1AED-F642-4638-B37D-878B87B31C14}" type="presOf" srcId="{DAC13499-212D-42FD-8931-8B9971EE75F2}" destId="{C63965B9-DE2A-4CCC-A1C2-AAF597D0BD42}" srcOrd="1" destOrd="0" presId="urn:microsoft.com/office/officeart/2005/8/layout/vList4#1"/>
    <dgm:cxn modelId="{91051A03-C9DB-46FD-A69E-44C553AD9573}" type="presOf" srcId="{8F78C65E-AED5-46FF-A645-0A0A7B7E1FB0}" destId="{5A5EB445-0D14-43BD-8F8F-C70329D09934}" srcOrd="1" destOrd="0" presId="urn:microsoft.com/office/officeart/2005/8/layout/vList4#1"/>
    <dgm:cxn modelId="{B45AA764-F3E6-4A38-84B0-C9B9A443C5AD}" type="presOf" srcId="{9F6AE2D4-7C9E-4953-8AAC-E329ACD8467D}" destId="{9EDCB5CD-9EED-4A03-BD25-B7F3A75EFA04}" srcOrd="1" destOrd="0" presId="urn:microsoft.com/office/officeart/2005/8/layout/vList4#1"/>
    <dgm:cxn modelId="{EFCD3F51-9BE1-4D99-97B0-6F129C5CE289}" type="presOf" srcId="{6981E55A-F276-4890-8941-E776DC665325}" destId="{0EBAB7A7-D9BB-4E5B-B7CE-03A63CCF7C17}" srcOrd="0" destOrd="0" presId="urn:microsoft.com/office/officeart/2005/8/layout/vList4#1"/>
    <dgm:cxn modelId="{4015FCB8-C51F-4910-99A7-0968D440CF34}" type="presOf" srcId="{9F6AE2D4-7C9E-4953-8AAC-E329ACD8467D}" destId="{33A0F341-C909-45AA-8252-49F1A1AA2F3B}" srcOrd="0" destOrd="0" presId="urn:microsoft.com/office/officeart/2005/8/layout/vList4#1"/>
    <dgm:cxn modelId="{F5853231-B570-46F0-86FE-B41E6C84FC6D}" srcId="{1CA4AE7C-C963-44E3-A18E-6983060ED825}" destId="{9F6AE2D4-7C9E-4953-8AAC-E329ACD8467D}" srcOrd="1" destOrd="0" parTransId="{C43E1525-653D-4DAC-AEDF-64CCD7872949}" sibTransId="{F32772BF-8332-42E0-88C3-26F12710FDD9}"/>
    <dgm:cxn modelId="{F0A9B250-ED19-4B51-A088-297EC9C9B951}" srcId="{1CA4AE7C-C963-44E3-A18E-6983060ED825}" destId="{8F78C65E-AED5-46FF-A645-0A0A7B7E1FB0}" srcOrd="0" destOrd="0" parTransId="{E581F20B-1140-4C49-A2B6-55A0BF007046}" sibTransId="{39E0D817-17B1-41F6-8295-3AF2A811FB85}"/>
    <dgm:cxn modelId="{87470CD1-E92C-4C75-B1D1-62D0BC965CB8}" srcId="{1CA4AE7C-C963-44E3-A18E-6983060ED825}" destId="{DAC13499-212D-42FD-8931-8B9971EE75F2}" srcOrd="2" destOrd="0" parTransId="{560545CD-75C7-4A30-8926-DFC9A4FECB87}" sibTransId="{B6B860DC-E7D7-4A49-BB0F-B6EE78930AB3}"/>
    <dgm:cxn modelId="{8C87744F-5331-449F-A5F0-444070C9115E}" type="presOf" srcId="{1CA4AE7C-C963-44E3-A18E-6983060ED825}" destId="{65EC3A10-053D-4179-A240-107872B64014}" srcOrd="0" destOrd="0" presId="urn:microsoft.com/office/officeart/2005/8/layout/vList4#1"/>
    <dgm:cxn modelId="{62324E78-3A42-432A-B202-5F4D8FEB6357}" type="presParOf" srcId="{65EC3A10-053D-4179-A240-107872B64014}" destId="{DB072CF7-5055-404E-9AC5-E1E0A94C728A}" srcOrd="0" destOrd="0" presId="urn:microsoft.com/office/officeart/2005/8/layout/vList4#1"/>
    <dgm:cxn modelId="{2B2822CB-D30F-4C19-B302-E878E511894A}" type="presParOf" srcId="{DB072CF7-5055-404E-9AC5-E1E0A94C728A}" destId="{0BAB5554-E21D-4355-AB1F-568B803C33F6}" srcOrd="0" destOrd="0" presId="urn:microsoft.com/office/officeart/2005/8/layout/vList4#1"/>
    <dgm:cxn modelId="{16E0ED75-58BF-43DC-B723-FFD5F071B33E}" type="presParOf" srcId="{DB072CF7-5055-404E-9AC5-E1E0A94C728A}" destId="{B273BFD6-6158-40FA-B9F4-DD83A940E4EA}" srcOrd="1" destOrd="0" presId="urn:microsoft.com/office/officeart/2005/8/layout/vList4#1"/>
    <dgm:cxn modelId="{AF30C2D4-1FCE-468B-BBF2-A5C55DE5F3E5}" type="presParOf" srcId="{DB072CF7-5055-404E-9AC5-E1E0A94C728A}" destId="{5A5EB445-0D14-43BD-8F8F-C70329D09934}" srcOrd="2" destOrd="0" presId="urn:microsoft.com/office/officeart/2005/8/layout/vList4#1"/>
    <dgm:cxn modelId="{93012C68-0EAA-46E1-ABB0-7B895570088C}" type="presParOf" srcId="{65EC3A10-053D-4179-A240-107872B64014}" destId="{24AF0402-DF56-469C-ACC0-BCC78891E4AB}" srcOrd="1" destOrd="0" presId="urn:microsoft.com/office/officeart/2005/8/layout/vList4#1"/>
    <dgm:cxn modelId="{EF7083AF-5C1F-4E01-A3FB-3668D08BC57A}" type="presParOf" srcId="{65EC3A10-053D-4179-A240-107872B64014}" destId="{B6677034-6CCE-4084-B266-40BBB7779FF6}" srcOrd="2" destOrd="0" presId="urn:microsoft.com/office/officeart/2005/8/layout/vList4#1"/>
    <dgm:cxn modelId="{49EE1264-4D7B-4EDC-99CD-43B4FAB30ADA}" type="presParOf" srcId="{B6677034-6CCE-4084-B266-40BBB7779FF6}" destId="{33A0F341-C909-45AA-8252-49F1A1AA2F3B}" srcOrd="0" destOrd="0" presId="urn:microsoft.com/office/officeart/2005/8/layout/vList4#1"/>
    <dgm:cxn modelId="{0363071F-F6E4-47E9-9736-58F10DF1FD28}" type="presParOf" srcId="{B6677034-6CCE-4084-B266-40BBB7779FF6}" destId="{62500D6C-5DAD-4247-A626-477BAEC163C6}" srcOrd="1" destOrd="0" presId="urn:microsoft.com/office/officeart/2005/8/layout/vList4#1"/>
    <dgm:cxn modelId="{A90976AF-111B-4FE9-9DA1-9FF961A611A2}" type="presParOf" srcId="{B6677034-6CCE-4084-B266-40BBB7779FF6}" destId="{9EDCB5CD-9EED-4A03-BD25-B7F3A75EFA04}" srcOrd="2" destOrd="0" presId="urn:microsoft.com/office/officeart/2005/8/layout/vList4#1"/>
    <dgm:cxn modelId="{2C4507A1-DEF0-4E1D-8CDF-F6C091A2D051}" type="presParOf" srcId="{65EC3A10-053D-4179-A240-107872B64014}" destId="{27F7DF6F-2BB3-435D-9C51-A7E348995CB0}" srcOrd="3" destOrd="0" presId="urn:microsoft.com/office/officeart/2005/8/layout/vList4#1"/>
    <dgm:cxn modelId="{130B404D-3F79-4C55-BECB-1433E66ADD1E}" type="presParOf" srcId="{65EC3A10-053D-4179-A240-107872B64014}" destId="{EFAE8AF1-512D-48BC-84BD-A15C24055065}" srcOrd="4" destOrd="0" presId="urn:microsoft.com/office/officeart/2005/8/layout/vList4#1"/>
    <dgm:cxn modelId="{338399BE-AF23-4226-9B1F-16A2098ACF5D}" type="presParOf" srcId="{EFAE8AF1-512D-48BC-84BD-A15C24055065}" destId="{58B523A4-A5E8-42A4-A841-C83602D0C6F1}" srcOrd="0" destOrd="0" presId="urn:microsoft.com/office/officeart/2005/8/layout/vList4#1"/>
    <dgm:cxn modelId="{7FFCB014-B011-488B-94B8-2BE5A5FC5CAF}" type="presParOf" srcId="{EFAE8AF1-512D-48BC-84BD-A15C24055065}" destId="{4DC3B737-B42C-42B2-90F4-431A358CB484}" srcOrd="1" destOrd="0" presId="urn:microsoft.com/office/officeart/2005/8/layout/vList4#1"/>
    <dgm:cxn modelId="{3E5651D1-A89A-4E74-B768-1C29C2912967}" type="presParOf" srcId="{EFAE8AF1-512D-48BC-84BD-A15C24055065}" destId="{C63965B9-DE2A-4CCC-A1C2-AAF597D0BD42}" srcOrd="2" destOrd="0" presId="urn:microsoft.com/office/officeart/2005/8/layout/vList4#1"/>
    <dgm:cxn modelId="{472C0D25-B125-46ED-AED3-06D76DD0D330}" type="presParOf" srcId="{65EC3A10-053D-4179-A240-107872B64014}" destId="{B8A64EA4-7C23-4016-AA17-63D033206701}" srcOrd="5" destOrd="0" presId="urn:microsoft.com/office/officeart/2005/8/layout/vList4#1"/>
    <dgm:cxn modelId="{F7ECC77C-6713-43AB-85D3-277BB494A13F}" type="presParOf" srcId="{65EC3A10-053D-4179-A240-107872B64014}" destId="{49B5E25A-852C-4D08-9598-C2550E6173A9}" srcOrd="6" destOrd="0" presId="urn:microsoft.com/office/officeart/2005/8/layout/vList4#1"/>
    <dgm:cxn modelId="{77363FA9-5D00-42FD-8B75-C659D1183CFF}" type="presParOf" srcId="{49B5E25A-852C-4D08-9598-C2550E6173A9}" destId="{0EBAB7A7-D9BB-4E5B-B7CE-03A63CCF7C17}" srcOrd="0" destOrd="0" presId="urn:microsoft.com/office/officeart/2005/8/layout/vList4#1"/>
    <dgm:cxn modelId="{6D70F84D-1568-41E4-A4FD-D2DCFC4B7D66}" type="presParOf" srcId="{49B5E25A-852C-4D08-9598-C2550E6173A9}" destId="{B55A0EDD-D540-4E40-816D-2D7756C37307}" srcOrd="1" destOrd="0" presId="urn:microsoft.com/office/officeart/2005/8/layout/vList4#1"/>
    <dgm:cxn modelId="{F87F3731-789B-4E0C-B16F-2A5CE94498C5}" type="presParOf" srcId="{49B5E25A-852C-4D08-9598-C2550E6173A9}" destId="{CB27EBC6-E29D-46D8-9831-8BB8F4D73DE4}" srcOrd="2" destOrd="0" presId="urn:microsoft.com/office/officeart/2005/8/layout/vList4#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82553E-484D-4D14-9207-65CAF7F89D78}"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en-US"/>
        </a:p>
      </dgm:t>
    </dgm:pt>
    <dgm:pt modelId="{EA8B2356-4DD3-464C-AD15-9EFF7F394FFC}">
      <dgm:prSet phldrT="[Text]" custT="1"/>
      <dgm:spPr/>
      <dgm:t>
        <a:bodyPr/>
        <a:lstStyle/>
        <a:p>
          <a:r>
            <a:rPr lang="es-MX" sz="2400" noProof="0" dirty="0">
              <a:solidFill>
                <a:schemeClr val="tx1"/>
              </a:solidFill>
            </a:rPr>
            <a:t>Certificado Técnico/ Vocacional</a:t>
          </a:r>
        </a:p>
      </dgm:t>
    </dgm:pt>
    <dgm:pt modelId="{3E356635-A455-4337-BF26-4AD352EE3538}" type="parTrans" cxnId="{C73748C6-FCBF-42DD-A838-95298BC2A097}">
      <dgm:prSet/>
      <dgm:spPr/>
      <dgm:t>
        <a:bodyPr/>
        <a:lstStyle/>
        <a:p>
          <a:endParaRPr lang="es-MX" noProof="0" dirty="0">
            <a:solidFill>
              <a:schemeClr val="tx1"/>
            </a:solidFill>
          </a:endParaRPr>
        </a:p>
      </dgm:t>
    </dgm:pt>
    <dgm:pt modelId="{98D7CFEC-E568-4DF1-98F1-1768AB49143A}" type="sibTrans" cxnId="{C73748C6-FCBF-42DD-A838-95298BC2A097}">
      <dgm:prSet/>
      <dgm:spPr/>
      <dgm:t>
        <a:bodyPr/>
        <a:lstStyle/>
        <a:p>
          <a:endParaRPr lang="es-MX" noProof="0" dirty="0">
            <a:solidFill>
              <a:schemeClr val="tx1"/>
            </a:solidFill>
          </a:endParaRPr>
        </a:p>
      </dgm:t>
    </dgm:pt>
    <dgm:pt modelId="{AC0167E6-ADA3-403B-8605-521F704A404B}">
      <dgm:prSet phldrT="[Text]" custT="1"/>
      <dgm:spPr/>
      <dgm:t>
        <a:bodyPr/>
        <a:lstStyle/>
        <a:p>
          <a:pPr algn="l">
            <a:buClr>
              <a:schemeClr val="accent1"/>
            </a:buClr>
          </a:pPr>
          <a:r>
            <a:rPr lang="es-MX" sz="2400" noProof="0" dirty="0">
              <a:solidFill>
                <a:schemeClr val="tx1"/>
              </a:solidFill>
            </a:rPr>
            <a:t>2 años		</a:t>
          </a:r>
        </a:p>
      </dgm:t>
    </dgm:pt>
    <dgm:pt modelId="{F29ABDC8-F367-4C7F-B41F-D81C585D296E}" type="parTrans" cxnId="{66551E99-E38A-4A41-A97B-5E4236BE15C7}">
      <dgm:prSet/>
      <dgm:spPr/>
      <dgm:t>
        <a:bodyPr/>
        <a:lstStyle/>
        <a:p>
          <a:endParaRPr lang="es-MX" noProof="0" dirty="0">
            <a:solidFill>
              <a:schemeClr val="tx1"/>
            </a:solidFill>
          </a:endParaRPr>
        </a:p>
      </dgm:t>
    </dgm:pt>
    <dgm:pt modelId="{1CD20DC2-0FDF-4B68-AADD-98DC375FC4B6}" type="sibTrans" cxnId="{66551E99-E38A-4A41-A97B-5E4236BE15C7}">
      <dgm:prSet/>
      <dgm:spPr/>
      <dgm:t>
        <a:bodyPr/>
        <a:lstStyle/>
        <a:p>
          <a:endParaRPr lang="es-MX" noProof="0" dirty="0">
            <a:solidFill>
              <a:schemeClr val="tx1"/>
            </a:solidFill>
          </a:endParaRPr>
        </a:p>
      </dgm:t>
    </dgm:pt>
    <dgm:pt modelId="{AFC989AC-A569-400A-B8B4-AD95DEC1C677}">
      <dgm:prSet phldrT="[Text]" custT="1"/>
      <dgm:spPr/>
      <dgm:t>
        <a:bodyPr/>
        <a:lstStyle/>
        <a:p>
          <a:r>
            <a:rPr lang="es-MX" sz="2400" noProof="0" dirty="0">
              <a:solidFill>
                <a:schemeClr val="tx1"/>
              </a:solidFill>
            </a:rPr>
            <a:t>Título de Asociado</a:t>
          </a:r>
        </a:p>
      </dgm:t>
    </dgm:pt>
    <dgm:pt modelId="{827DBAEA-DD9C-42F2-A226-7D9C95899865}" type="parTrans" cxnId="{E4A08D2D-A6C3-4480-A778-E35768E30058}">
      <dgm:prSet/>
      <dgm:spPr/>
      <dgm:t>
        <a:bodyPr/>
        <a:lstStyle/>
        <a:p>
          <a:endParaRPr lang="es-MX" noProof="0" dirty="0">
            <a:solidFill>
              <a:schemeClr val="tx1"/>
            </a:solidFill>
          </a:endParaRPr>
        </a:p>
      </dgm:t>
    </dgm:pt>
    <dgm:pt modelId="{FAA67643-2DF4-47A8-8801-B96835E55979}" type="sibTrans" cxnId="{E4A08D2D-A6C3-4480-A778-E35768E30058}">
      <dgm:prSet/>
      <dgm:spPr/>
      <dgm:t>
        <a:bodyPr/>
        <a:lstStyle/>
        <a:p>
          <a:endParaRPr lang="es-MX" noProof="0" dirty="0">
            <a:solidFill>
              <a:schemeClr val="tx1"/>
            </a:solidFill>
          </a:endParaRPr>
        </a:p>
      </dgm:t>
    </dgm:pt>
    <dgm:pt modelId="{77FCD5B5-55C5-4054-8592-F7B6A77A1961}">
      <dgm:prSet phldrT="[Text]" custT="1"/>
      <dgm:spPr/>
      <dgm:t>
        <a:bodyPr/>
        <a:lstStyle/>
        <a:p>
          <a:pPr algn="l">
            <a:buClr>
              <a:schemeClr val="accent1"/>
            </a:buClr>
          </a:pPr>
          <a:r>
            <a:rPr lang="es-MX" sz="2400" noProof="0" dirty="0">
              <a:solidFill>
                <a:schemeClr val="tx1"/>
              </a:solidFill>
            </a:rPr>
            <a:t>2 años</a:t>
          </a:r>
        </a:p>
      </dgm:t>
    </dgm:pt>
    <dgm:pt modelId="{012D46DF-62B4-45DE-BBF8-2D3893B3DA16}" type="parTrans" cxnId="{1F700C7C-2244-4C72-A062-9220C26C2297}">
      <dgm:prSet/>
      <dgm:spPr/>
      <dgm:t>
        <a:bodyPr/>
        <a:lstStyle/>
        <a:p>
          <a:endParaRPr lang="es-MX" noProof="0" dirty="0">
            <a:solidFill>
              <a:schemeClr val="tx1"/>
            </a:solidFill>
          </a:endParaRPr>
        </a:p>
      </dgm:t>
    </dgm:pt>
    <dgm:pt modelId="{8D298716-BB1E-4188-9717-C70E2C530A6C}" type="sibTrans" cxnId="{1F700C7C-2244-4C72-A062-9220C26C2297}">
      <dgm:prSet/>
      <dgm:spPr/>
      <dgm:t>
        <a:bodyPr/>
        <a:lstStyle/>
        <a:p>
          <a:endParaRPr lang="es-MX" noProof="0" dirty="0">
            <a:solidFill>
              <a:schemeClr val="tx1"/>
            </a:solidFill>
          </a:endParaRPr>
        </a:p>
      </dgm:t>
    </dgm:pt>
    <dgm:pt modelId="{3713D7AC-4983-4B05-98FD-3D711C401AF9}">
      <dgm:prSet custT="1"/>
      <dgm:spPr/>
      <dgm:t>
        <a:bodyPr/>
        <a:lstStyle/>
        <a:p>
          <a:r>
            <a:rPr lang="es-MX" sz="2400" noProof="0" dirty="0">
              <a:solidFill>
                <a:schemeClr val="tx1"/>
              </a:solidFill>
            </a:rPr>
            <a:t>Licenciatura</a:t>
          </a:r>
        </a:p>
      </dgm:t>
    </dgm:pt>
    <dgm:pt modelId="{BFE768A6-CD15-4C9C-8485-678943470ED9}" type="parTrans" cxnId="{7BDDBA33-069C-419D-83F1-18963935D47C}">
      <dgm:prSet/>
      <dgm:spPr/>
      <dgm:t>
        <a:bodyPr/>
        <a:lstStyle/>
        <a:p>
          <a:endParaRPr lang="es-MX" noProof="0" dirty="0">
            <a:solidFill>
              <a:schemeClr val="tx1"/>
            </a:solidFill>
          </a:endParaRPr>
        </a:p>
      </dgm:t>
    </dgm:pt>
    <dgm:pt modelId="{6DFFCB29-94CD-423B-BAD9-3207BACA0EE6}" type="sibTrans" cxnId="{7BDDBA33-069C-419D-83F1-18963935D47C}">
      <dgm:prSet/>
      <dgm:spPr/>
      <dgm:t>
        <a:bodyPr/>
        <a:lstStyle/>
        <a:p>
          <a:endParaRPr lang="es-MX" noProof="0" dirty="0">
            <a:solidFill>
              <a:schemeClr val="tx1"/>
            </a:solidFill>
          </a:endParaRPr>
        </a:p>
      </dgm:t>
    </dgm:pt>
    <dgm:pt modelId="{C07396AC-8ED1-4381-8929-E893DC2ED063}">
      <dgm:prSet custT="1"/>
      <dgm:spPr/>
      <dgm:t>
        <a:bodyPr/>
        <a:lstStyle/>
        <a:p>
          <a:r>
            <a:rPr lang="es-MX" sz="2400" noProof="0" dirty="0">
              <a:solidFill>
                <a:schemeClr val="tx1"/>
              </a:solidFill>
            </a:rPr>
            <a:t>Maestría</a:t>
          </a:r>
        </a:p>
      </dgm:t>
    </dgm:pt>
    <dgm:pt modelId="{B832675C-C4B0-4EB3-BB42-E89100591A19}" type="parTrans" cxnId="{54A7370D-F822-4C8A-89D7-7F6C23E38AEB}">
      <dgm:prSet/>
      <dgm:spPr/>
      <dgm:t>
        <a:bodyPr/>
        <a:lstStyle/>
        <a:p>
          <a:endParaRPr lang="es-MX" noProof="0" dirty="0">
            <a:solidFill>
              <a:schemeClr val="tx1"/>
            </a:solidFill>
          </a:endParaRPr>
        </a:p>
      </dgm:t>
    </dgm:pt>
    <dgm:pt modelId="{5605C43E-E28D-422E-BAE5-A310CCE461EA}" type="sibTrans" cxnId="{54A7370D-F822-4C8A-89D7-7F6C23E38AEB}">
      <dgm:prSet/>
      <dgm:spPr/>
      <dgm:t>
        <a:bodyPr/>
        <a:lstStyle/>
        <a:p>
          <a:endParaRPr lang="es-MX" noProof="0" dirty="0">
            <a:solidFill>
              <a:schemeClr val="tx1"/>
            </a:solidFill>
          </a:endParaRPr>
        </a:p>
      </dgm:t>
    </dgm:pt>
    <dgm:pt modelId="{41204414-9E0C-4359-BD2A-ABE2EA88D5A6}">
      <dgm:prSet custT="1"/>
      <dgm:spPr/>
      <dgm:t>
        <a:bodyPr/>
        <a:lstStyle/>
        <a:p>
          <a:pPr>
            <a:buClr>
              <a:schemeClr val="accent1"/>
            </a:buClr>
          </a:pPr>
          <a:r>
            <a:rPr lang="es-MX" sz="2400" noProof="0" dirty="0">
              <a:solidFill>
                <a:schemeClr val="tx1"/>
              </a:solidFill>
            </a:rPr>
            <a:t> 4 años</a:t>
          </a:r>
        </a:p>
      </dgm:t>
    </dgm:pt>
    <dgm:pt modelId="{13A82B4C-3C39-4EE4-B106-ED3B400650AA}" type="parTrans" cxnId="{DC5ECE35-A71B-4F54-9EB1-8C5309B332E9}">
      <dgm:prSet/>
      <dgm:spPr/>
      <dgm:t>
        <a:bodyPr/>
        <a:lstStyle/>
        <a:p>
          <a:endParaRPr lang="es-MX" noProof="0" dirty="0">
            <a:solidFill>
              <a:schemeClr val="tx1"/>
            </a:solidFill>
          </a:endParaRPr>
        </a:p>
      </dgm:t>
    </dgm:pt>
    <dgm:pt modelId="{E4466006-C7BA-4E53-A473-1CFDB801E6EA}" type="sibTrans" cxnId="{DC5ECE35-A71B-4F54-9EB1-8C5309B332E9}">
      <dgm:prSet/>
      <dgm:spPr/>
      <dgm:t>
        <a:bodyPr/>
        <a:lstStyle/>
        <a:p>
          <a:endParaRPr lang="es-MX" noProof="0" dirty="0">
            <a:solidFill>
              <a:schemeClr val="tx1"/>
            </a:solidFill>
          </a:endParaRPr>
        </a:p>
      </dgm:t>
    </dgm:pt>
    <dgm:pt modelId="{D93D8DA2-14F5-4E4B-99ED-451493A91C49}">
      <dgm:prSet custT="1"/>
      <dgm:spPr/>
      <dgm:t>
        <a:bodyPr/>
        <a:lstStyle/>
        <a:p>
          <a:pPr>
            <a:buClr>
              <a:schemeClr val="accent1"/>
            </a:buClr>
          </a:pPr>
          <a:r>
            <a:rPr lang="es-MX" sz="2400" noProof="0" dirty="0">
              <a:solidFill>
                <a:schemeClr val="tx1"/>
              </a:solidFill>
            </a:rPr>
            <a:t>Licenciatura más 1-3 años</a:t>
          </a:r>
        </a:p>
      </dgm:t>
    </dgm:pt>
    <dgm:pt modelId="{DB24D81F-7792-440C-85B8-871D7AEF4F8F}" type="parTrans" cxnId="{A57B1139-2AEF-45BA-B535-0F939FFD8EC5}">
      <dgm:prSet/>
      <dgm:spPr/>
      <dgm:t>
        <a:bodyPr/>
        <a:lstStyle/>
        <a:p>
          <a:endParaRPr lang="es-MX" noProof="0" dirty="0">
            <a:solidFill>
              <a:schemeClr val="tx1"/>
            </a:solidFill>
          </a:endParaRPr>
        </a:p>
      </dgm:t>
    </dgm:pt>
    <dgm:pt modelId="{D2647E55-1DDD-4571-A380-DBDE6F839499}" type="sibTrans" cxnId="{A57B1139-2AEF-45BA-B535-0F939FFD8EC5}">
      <dgm:prSet/>
      <dgm:spPr/>
      <dgm:t>
        <a:bodyPr/>
        <a:lstStyle/>
        <a:p>
          <a:endParaRPr lang="es-MX" noProof="0" dirty="0">
            <a:solidFill>
              <a:schemeClr val="tx1"/>
            </a:solidFill>
          </a:endParaRPr>
        </a:p>
      </dgm:t>
    </dgm:pt>
    <dgm:pt modelId="{5D008A38-8AD5-400D-AEA0-450F1E2C474F}" type="pres">
      <dgm:prSet presAssocID="{2B82553E-484D-4D14-9207-65CAF7F89D78}" presName="Name0" presStyleCnt="0">
        <dgm:presLayoutVars>
          <dgm:dir/>
          <dgm:animLvl val="lvl"/>
          <dgm:resizeHandles/>
        </dgm:presLayoutVars>
      </dgm:prSet>
      <dgm:spPr/>
      <dgm:t>
        <a:bodyPr/>
        <a:lstStyle/>
        <a:p>
          <a:endParaRPr lang="en-US"/>
        </a:p>
      </dgm:t>
    </dgm:pt>
    <dgm:pt modelId="{4378C45A-16C7-46AB-9ADA-B336CE8A167F}" type="pres">
      <dgm:prSet presAssocID="{EA8B2356-4DD3-464C-AD15-9EFF7F394FFC}" presName="linNode" presStyleCnt="0"/>
      <dgm:spPr/>
    </dgm:pt>
    <dgm:pt modelId="{55A70E60-71BF-45FA-9CBC-9E0FEC5C1705}" type="pres">
      <dgm:prSet presAssocID="{EA8B2356-4DD3-464C-AD15-9EFF7F394FFC}" presName="parentShp" presStyleLbl="node1" presStyleIdx="0" presStyleCnt="4" custLinFactNeighborX="-17601" custLinFactNeighborY="6009">
        <dgm:presLayoutVars>
          <dgm:bulletEnabled val="1"/>
        </dgm:presLayoutVars>
      </dgm:prSet>
      <dgm:spPr/>
      <dgm:t>
        <a:bodyPr/>
        <a:lstStyle/>
        <a:p>
          <a:endParaRPr lang="en-US"/>
        </a:p>
      </dgm:t>
    </dgm:pt>
    <dgm:pt modelId="{66113AE5-2C14-4513-88DF-61605E5BBCF4}" type="pres">
      <dgm:prSet presAssocID="{EA8B2356-4DD3-464C-AD15-9EFF7F394FFC}" presName="childShp" presStyleLbl="bgAccFollowNode1" presStyleIdx="0" presStyleCnt="4" custScaleX="64164" custLinFactNeighborX="-25921" custLinFactNeighborY="6009">
        <dgm:presLayoutVars>
          <dgm:bulletEnabled val="1"/>
        </dgm:presLayoutVars>
      </dgm:prSet>
      <dgm:spPr/>
      <dgm:t>
        <a:bodyPr/>
        <a:lstStyle/>
        <a:p>
          <a:endParaRPr lang="en-US"/>
        </a:p>
      </dgm:t>
    </dgm:pt>
    <dgm:pt modelId="{8B418921-C090-49AF-B59E-A36FC01C24F8}" type="pres">
      <dgm:prSet presAssocID="{98D7CFEC-E568-4DF1-98F1-1768AB49143A}" presName="spacing" presStyleCnt="0"/>
      <dgm:spPr/>
    </dgm:pt>
    <dgm:pt modelId="{22E2EE35-28DA-4813-B1BF-FE2143F2A7E5}" type="pres">
      <dgm:prSet presAssocID="{AFC989AC-A569-400A-B8B4-AD95DEC1C677}" presName="linNode" presStyleCnt="0"/>
      <dgm:spPr/>
    </dgm:pt>
    <dgm:pt modelId="{13373EF7-0C83-49D6-9A6F-65AA10BE3216}" type="pres">
      <dgm:prSet presAssocID="{AFC989AC-A569-400A-B8B4-AD95DEC1C677}" presName="parentShp" presStyleLbl="node1" presStyleIdx="1" presStyleCnt="4" custLinFactNeighborX="-11402" custLinFactNeighborY="5708">
        <dgm:presLayoutVars>
          <dgm:bulletEnabled val="1"/>
        </dgm:presLayoutVars>
      </dgm:prSet>
      <dgm:spPr/>
      <dgm:t>
        <a:bodyPr/>
        <a:lstStyle/>
        <a:p>
          <a:endParaRPr lang="en-US"/>
        </a:p>
      </dgm:t>
    </dgm:pt>
    <dgm:pt modelId="{5C29DE75-9C28-4A41-864A-1002767912B9}" type="pres">
      <dgm:prSet presAssocID="{AFC989AC-A569-400A-B8B4-AD95DEC1C677}" presName="childShp" presStyleLbl="bgAccFollowNode1" presStyleIdx="1" presStyleCnt="4" custScaleX="77195" custLinFactNeighborX="-16148" custLinFactNeighborY="5000">
        <dgm:presLayoutVars>
          <dgm:bulletEnabled val="1"/>
        </dgm:presLayoutVars>
      </dgm:prSet>
      <dgm:spPr/>
      <dgm:t>
        <a:bodyPr/>
        <a:lstStyle/>
        <a:p>
          <a:endParaRPr lang="en-US"/>
        </a:p>
      </dgm:t>
    </dgm:pt>
    <dgm:pt modelId="{C1280AFC-6A4F-48F3-A972-300FE915100B}" type="pres">
      <dgm:prSet presAssocID="{FAA67643-2DF4-47A8-8801-B96835E55979}" presName="spacing" presStyleCnt="0"/>
      <dgm:spPr/>
    </dgm:pt>
    <dgm:pt modelId="{4637DC25-3DB3-4552-B0A7-EBD5E832F386}" type="pres">
      <dgm:prSet presAssocID="{3713D7AC-4983-4B05-98FD-3D711C401AF9}" presName="linNode" presStyleCnt="0"/>
      <dgm:spPr/>
    </dgm:pt>
    <dgm:pt modelId="{207EBC0B-9CBF-4C27-992E-2B5FF6E047FC}" type="pres">
      <dgm:prSet presAssocID="{3713D7AC-4983-4B05-98FD-3D711C401AF9}" presName="parentShp" presStyleLbl="node1" presStyleIdx="2" presStyleCnt="4" custLinFactNeighborX="-7087" custLinFactNeighborY="7183">
        <dgm:presLayoutVars>
          <dgm:bulletEnabled val="1"/>
        </dgm:presLayoutVars>
      </dgm:prSet>
      <dgm:spPr/>
      <dgm:t>
        <a:bodyPr/>
        <a:lstStyle/>
        <a:p>
          <a:endParaRPr lang="en-US"/>
        </a:p>
      </dgm:t>
    </dgm:pt>
    <dgm:pt modelId="{CED98D67-A5EC-489B-943D-117A9C64CF18}" type="pres">
      <dgm:prSet presAssocID="{3713D7AC-4983-4B05-98FD-3D711C401AF9}" presName="childShp" presStyleLbl="bgAccFollowNode1" presStyleIdx="2" presStyleCnt="4" custScaleX="90227" custLinFactNeighborX="-6374" custLinFactNeighborY="3933">
        <dgm:presLayoutVars>
          <dgm:bulletEnabled val="1"/>
        </dgm:presLayoutVars>
      </dgm:prSet>
      <dgm:spPr/>
      <dgm:t>
        <a:bodyPr/>
        <a:lstStyle/>
        <a:p>
          <a:endParaRPr lang="en-US"/>
        </a:p>
      </dgm:t>
    </dgm:pt>
    <dgm:pt modelId="{8181EBC1-135F-49EC-BD40-EC43245421B5}" type="pres">
      <dgm:prSet presAssocID="{6DFFCB29-94CD-423B-BAD9-3207BACA0EE6}" presName="spacing" presStyleCnt="0"/>
      <dgm:spPr/>
    </dgm:pt>
    <dgm:pt modelId="{3A8F45D2-F399-43EB-9B19-E8FC7B4BC018}" type="pres">
      <dgm:prSet presAssocID="{C07396AC-8ED1-4381-8929-E893DC2ED063}" presName="linNode" presStyleCnt="0"/>
      <dgm:spPr/>
    </dgm:pt>
    <dgm:pt modelId="{5DC9F3BA-D2D5-49E4-A100-8F8AA4939CE6}" type="pres">
      <dgm:prSet presAssocID="{C07396AC-8ED1-4381-8929-E893DC2ED063}" presName="parentShp" presStyleLbl="node1" presStyleIdx="3" presStyleCnt="4">
        <dgm:presLayoutVars>
          <dgm:bulletEnabled val="1"/>
        </dgm:presLayoutVars>
      </dgm:prSet>
      <dgm:spPr/>
      <dgm:t>
        <a:bodyPr/>
        <a:lstStyle/>
        <a:p>
          <a:endParaRPr lang="en-US"/>
        </a:p>
      </dgm:t>
    </dgm:pt>
    <dgm:pt modelId="{ECA738B4-247E-4BA1-AFBA-3DD87464C084}" type="pres">
      <dgm:prSet presAssocID="{C07396AC-8ED1-4381-8929-E893DC2ED063}" presName="childShp" presStyleLbl="bgAccFollowNode1" presStyleIdx="3" presStyleCnt="4" custLinFactNeighborX="2013" custLinFactNeighborY="2895">
        <dgm:presLayoutVars>
          <dgm:bulletEnabled val="1"/>
        </dgm:presLayoutVars>
      </dgm:prSet>
      <dgm:spPr/>
      <dgm:t>
        <a:bodyPr/>
        <a:lstStyle/>
        <a:p>
          <a:endParaRPr lang="en-US"/>
        </a:p>
      </dgm:t>
    </dgm:pt>
  </dgm:ptLst>
  <dgm:cxnLst>
    <dgm:cxn modelId="{66551E99-E38A-4A41-A97B-5E4236BE15C7}" srcId="{EA8B2356-4DD3-464C-AD15-9EFF7F394FFC}" destId="{AC0167E6-ADA3-403B-8605-521F704A404B}" srcOrd="0" destOrd="0" parTransId="{F29ABDC8-F367-4C7F-B41F-D81C585D296E}" sibTransId="{1CD20DC2-0FDF-4B68-AADD-98DC375FC4B6}"/>
    <dgm:cxn modelId="{7BDDBA33-069C-419D-83F1-18963935D47C}" srcId="{2B82553E-484D-4D14-9207-65CAF7F89D78}" destId="{3713D7AC-4983-4B05-98FD-3D711C401AF9}" srcOrd="2" destOrd="0" parTransId="{BFE768A6-CD15-4C9C-8485-678943470ED9}" sibTransId="{6DFFCB29-94CD-423B-BAD9-3207BACA0EE6}"/>
    <dgm:cxn modelId="{C9125B8B-509C-472B-8D2B-CC21893D7FE6}" type="presOf" srcId="{EA8B2356-4DD3-464C-AD15-9EFF7F394FFC}" destId="{55A70E60-71BF-45FA-9CBC-9E0FEC5C1705}" srcOrd="0" destOrd="0" presId="urn:microsoft.com/office/officeart/2005/8/layout/vList6"/>
    <dgm:cxn modelId="{A57B1139-2AEF-45BA-B535-0F939FFD8EC5}" srcId="{C07396AC-8ED1-4381-8929-E893DC2ED063}" destId="{D93D8DA2-14F5-4E4B-99ED-451493A91C49}" srcOrd="0" destOrd="0" parTransId="{DB24D81F-7792-440C-85B8-871D7AEF4F8F}" sibTransId="{D2647E55-1DDD-4571-A380-DBDE6F839499}"/>
    <dgm:cxn modelId="{8D0C3E37-56C3-43CF-883F-7E62A569FD3D}" type="presOf" srcId="{AC0167E6-ADA3-403B-8605-521F704A404B}" destId="{66113AE5-2C14-4513-88DF-61605E5BBCF4}" srcOrd="0" destOrd="0" presId="urn:microsoft.com/office/officeart/2005/8/layout/vList6"/>
    <dgm:cxn modelId="{C73748C6-FCBF-42DD-A838-95298BC2A097}" srcId="{2B82553E-484D-4D14-9207-65CAF7F89D78}" destId="{EA8B2356-4DD3-464C-AD15-9EFF7F394FFC}" srcOrd="0" destOrd="0" parTransId="{3E356635-A455-4337-BF26-4AD352EE3538}" sibTransId="{98D7CFEC-E568-4DF1-98F1-1768AB49143A}"/>
    <dgm:cxn modelId="{DC5ECE35-A71B-4F54-9EB1-8C5309B332E9}" srcId="{3713D7AC-4983-4B05-98FD-3D711C401AF9}" destId="{41204414-9E0C-4359-BD2A-ABE2EA88D5A6}" srcOrd="0" destOrd="0" parTransId="{13A82B4C-3C39-4EE4-B106-ED3B400650AA}" sibTransId="{E4466006-C7BA-4E53-A473-1CFDB801E6EA}"/>
    <dgm:cxn modelId="{EBD4169C-8A3C-44EB-825D-4F10ADA195C3}" type="presOf" srcId="{2B82553E-484D-4D14-9207-65CAF7F89D78}" destId="{5D008A38-8AD5-400D-AEA0-450F1E2C474F}" srcOrd="0" destOrd="0" presId="urn:microsoft.com/office/officeart/2005/8/layout/vList6"/>
    <dgm:cxn modelId="{54A7370D-F822-4C8A-89D7-7F6C23E38AEB}" srcId="{2B82553E-484D-4D14-9207-65CAF7F89D78}" destId="{C07396AC-8ED1-4381-8929-E893DC2ED063}" srcOrd="3" destOrd="0" parTransId="{B832675C-C4B0-4EB3-BB42-E89100591A19}" sibTransId="{5605C43E-E28D-422E-BAE5-A310CCE461EA}"/>
    <dgm:cxn modelId="{8EE3D882-70CA-4D62-B14A-95B722616669}" type="presOf" srcId="{3713D7AC-4983-4B05-98FD-3D711C401AF9}" destId="{207EBC0B-9CBF-4C27-992E-2B5FF6E047FC}" srcOrd="0" destOrd="0" presId="urn:microsoft.com/office/officeart/2005/8/layout/vList6"/>
    <dgm:cxn modelId="{E28E98C6-10E5-464F-8433-9B7F38CB273F}" type="presOf" srcId="{D93D8DA2-14F5-4E4B-99ED-451493A91C49}" destId="{ECA738B4-247E-4BA1-AFBA-3DD87464C084}" srcOrd="0" destOrd="0" presId="urn:microsoft.com/office/officeart/2005/8/layout/vList6"/>
    <dgm:cxn modelId="{BB5D896A-5BF9-43EB-A5B2-9A9FB464A8A5}" type="presOf" srcId="{77FCD5B5-55C5-4054-8592-F7B6A77A1961}" destId="{5C29DE75-9C28-4A41-864A-1002767912B9}" srcOrd="0" destOrd="0" presId="urn:microsoft.com/office/officeart/2005/8/layout/vList6"/>
    <dgm:cxn modelId="{E4A08D2D-A6C3-4480-A778-E35768E30058}" srcId="{2B82553E-484D-4D14-9207-65CAF7F89D78}" destId="{AFC989AC-A569-400A-B8B4-AD95DEC1C677}" srcOrd="1" destOrd="0" parTransId="{827DBAEA-DD9C-42F2-A226-7D9C95899865}" sibTransId="{FAA67643-2DF4-47A8-8801-B96835E55979}"/>
    <dgm:cxn modelId="{1F700C7C-2244-4C72-A062-9220C26C2297}" srcId="{AFC989AC-A569-400A-B8B4-AD95DEC1C677}" destId="{77FCD5B5-55C5-4054-8592-F7B6A77A1961}" srcOrd="0" destOrd="0" parTransId="{012D46DF-62B4-45DE-BBF8-2D3893B3DA16}" sibTransId="{8D298716-BB1E-4188-9717-C70E2C530A6C}"/>
    <dgm:cxn modelId="{97A1A1F0-98FA-497E-A980-6EFCB6076A00}" type="presOf" srcId="{41204414-9E0C-4359-BD2A-ABE2EA88D5A6}" destId="{CED98D67-A5EC-489B-943D-117A9C64CF18}" srcOrd="0" destOrd="0" presId="urn:microsoft.com/office/officeart/2005/8/layout/vList6"/>
    <dgm:cxn modelId="{280CA52A-710E-443E-A315-2ABB94C18836}" type="presOf" srcId="{AFC989AC-A569-400A-B8B4-AD95DEC1C677}" destId="{13373EF7-0C83-49D6-9A6F-65AA10BE3216}" srcOrd="0" destOrd="0" presId="urn:microsoft.com/office/officeart/2005/8/layout/vList6"/>
    <dgm:cxn modelId="{90AEF224-CEF0-4D5C-A0BB-36E2A7DA51A6}" type="presOf" srcId="{C07396AC-8ED1-4381-8929-E893DC2ED063}" destId="{5DC9F3BA-D2D5-49E4-A100-8F8AA4939CE6}" srcOrd="0" destOrd="0" presId="urn:microsoft.com/office/officeart/2005/8/layout/vList6"/>
    <dgm:cxn modelId="{66EFC773-E3CC-4B54-9E1A-84E034B4E58C}" type="presParOf" srcId="{5D008A38-8AD5-400D-AEA0-450F1E2C474F}" destId="{4378C45A-16C7-46AB-9ADA-B336CE8A167F}" srcOrd="0" destOrd="0" presId="urn:microsoft.com/office/officeart/2005/8/layout/vList6"/>
    <dgm:cxn modelId="{EB7CC885-6E2E-43E7-98D0-99D16F69E6F6}" type="presParOf" srcId="{4378C45A-16C7-46AB-9ADA-B336CE8A167F}" destId="{55A70E60-71BF-45FA-9CBC-9E0FEC5C1705}" srcOrd="0" destOrd="0" presId="urn:microsoft.com/office/officeart/2005/8/layout/vList6"/>
    <dgm:cxn modelId="{C6C2EA62-F8C8-4374-B227-B7949B07879E}" type="presParOf" srcId="{4378C45A-16C7-46AB-9ADA-B336CE8A167F}" destId="{66113AE5-2C14-4513-88DF-61605E5BBCF4}" srcOrd="1" destOrd="0" presId="urn:microsoft.com/office/officeart/2005/8/layout/vList6"/>
    <dgm:cxn modelId="{C696A243-A49D-41A2-B757-A1F115CD2712}" type="presParOf" srcId="{5D008A38-8AD5-400D-AEA0-450F1E2C474F}" destId="{8B418921-C090-49AF-B59E-A36FC01C24F8}" srcOrd="1" destOrd="0" presId="urn:microsoft.com/office/officeart/2005/8/layout/vList6"/>
    <dgm:cxn modelId="{643B814F-0B3E-4ECC-8AF6-DEEE1927200E}" type="presParOf" srcId="{5D008A38-8AD5-400D-AEA0-450F1E2C474F}" destId="{22E2EE35-28DA-4813-B1BF-FE2143F2A7E5}" srcOrd="2" destOrd="0" presId="urn:microsoft.com/office/officeart/2005/8/layout/vList6"/>
    <dgm:cxn modelId="{E5CA3BC7-E3C1-4CCC-87EE-1FAFFAC736EF}" type="presParOf" srcId="{22E2EE35-28DA-4813-B1BF-FE2143F2A7E5}" destId="{13373EF7-0C83-49D6-9A6F-65AA10BE3216}" srcOrd="0" destOrd="0" presId="urn:microsoft.com/office/officeart/2005/8/layout/vList6"/>
    <dgm:cxn modelId="{0B606FDC-19F7-4EB2-8DED-583EA603C8B1}" type="presParOf" srcId="{22E2EE35-28DA-4813-B1BF-FE2143F2A7E5}" destId="{5C29DE75-9C28-4A41-864A-1002767912B9}" srcOrd="1" destOrd="0" presId="urn:microsoft.com/office/officeart/2005/8/layout/vList6"/>
    <dgm:cxn modelId="{F3F9CCD6-A466-4600-9968-E25931BD063D}" type="presParOf" srcId="{5D008A38-8AD5-400D-AEA0-450F1E2C474F}" destId="{C1280AFC-6A4F-48F3-A972-300FE915100B}" srcOrd="3" destOrd="0" presId="urn:microsoft.com/office/officeart/2005/8/layout/vList6"/>
    <dgm:cxn modelId="{6FC8AA05-363D-4BA8-869B-A78173153D81}" type="presParOf" srcId="{5D008A38-8AD5-400D-AEA0-450F1E2C474F}" destId="{4637DC25-3DB3-4552-B0A7-EBD5E832F386}" srcOrd="4" destOrd="0" presId="urn:microsoft.com/office/officeart/2005/8/layout/vList6"/>
    <dgm:cxn modelId="{44F3BE30-7396-4D6F-86F1-02B164195355}" type="presParOf" srcId="{4637DC25-3DB3-4552-B0A7-EBD5E832F386}" destId="{207EBC0B-9CBF-4C27-992E-2B5FF6E047FC}" srcOrd="0" destOrd="0" presId="urn:microsoft.com/office/officeart/2005/8/layout/vList6"/>
    <dgm:cxn modelId="{8B89F608-C557-4186-95C3-D4F836E27DA0}" type="presParOf" srcId="{4637DC25-3DB3-4552-B0A7-EBD5E832F386}" destId="{CED98D67-A5EC-489B-943D-117A9C64CF18}" srcOrd="1" destOrd="0" presId="urn:microsoft.com/office/officeart/2005/8/layout/vList6"/>
    <dgm:cxn modelId="{C5606442-A911-4AB4-B293-B20AF3D4F8D2}" type="presParOf" srcId="{5D008A38-8AD5-400D-AEA0-450F1E2C474F}" destId="{8181EBC1-135F-49EC-BD40-EC43245421B5}" srcOrd="5" destOrd="0" presId="urn:microsoft.com/office/officeart/2005/8/layout/vList6"/>
    <dgm:cxn modelId="{8B76F5E3-BCAE-43CE-A699-36D9F846E630}" type="presParOf" srcId="{5D008A38-8AD5-400D-AEA0-450F1E2C474F}" destId="{3A8F45D2-F399-43EB-9B19-E8FC7B4BC018}" srcOrd="6" destOrd="0" presId="urn:microsoft.com/office/officeart/2005/8/layout/vList6"/>
    <dgm:cxn modelId="{7D8E9A18-20FA-4B20-9799-C26BD47E4E35}" type="presParOf" srcId="{3A8F45D2-F399-43EB-9B19-E8FC7B4BC018}" destId="{5DC9F3BA-D2D5-49E4-A100-8F8AA4939CE6}" srcOrd="0" destOrd="0" presId="urn:microsoft.com/office/officeart/2005/8/layout/vList6"/>
    <dgm:cxn modelId="{F0414452-2BCD-415C-9754-61213F33C69E}" type="presParOf" srcId="{3A8F45D2-F399-43EB-9B19-E8FC7B4BC018}" destId="{ECA738B4-247E-4BA1-AFBA-3DD87464C08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B15A69-EA8A-458C-984B-4FFA3D933BF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979433A-720C-4549-8A79-C203F79193A5}">
      <dgm:prSet phldrT="[Text]" custT="1"/>
      <dgm:spPr>
        <a:xfrm>
          <a:off x="0" y="3228"/>
          <a:ext cx="4836962" cy="1319175"/>
        </a:xfrm>
        <a:prstGeom prst="roundRect">
          <a:avLst/>
        </a:prstGeom>
        <a:solidFill>
          <a:srgbClr val="009DD9">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s-MX" sz="2400" noProof="0" dirty="0">
              <a:solidFill>
                <a:sysClr val="windowText" lastClr="000000"/>
              </a:solidFill>
              <a:latin typeface="Calibri"/>
              <a:ea typeface="+mn-ea"/>
              <a:cs typeface="+mn-cs"/>
            </a:rPr>
            <a:t>Dinero de </a:t>
          </a:r>
          <a:r>
            <a:rPr lang="es-MX" sz="2400" b="1" i="1" noProof="0" dirty="0">
              <a:solidFill>
                <a:sysClr val="windowText" lastClr="000000"/>
              </a:solidFill>
              <a:latin typeface="Calibri"/>
              <a:ea typeface="+mn-ea"/>
              <a:cs typeface="+mn-cs"/>
            </a:rPr>
            <a:t>varias </a:t>
          </a:r>
          <a:r>
            <a:rPr lang="es-MX" sz="2400" b="0" i="1" noProof="0" dirty="0">
              <a:solidFill>
                <a:sysClr val="windowText" lastClr="000000"/>
              </a:solidFill>
              <a:latin typeface="Calibri"/>
              <a:ea typeface="+mn-ea"/>
              <a:cs typeface="+mn-cs"/>
            </a:rPr>
            <a:t>fuentes </a:t>
          </a:r>
          <a:r>
            <a:rPr lang="es-MX" sz="2400" b="0" i="0" noProof="0" dirty="0">
              <a:solidFill>
                <a:sysClr val="windowText" lastClr="000000"/>
              </a:solidFill>
              <a:latin typeface="Calibri"/>
              <a:ea typeface="+mn-ea"/>
              <a:cs typeface="+mn-cs"/>
            </a:rPr>
            <a:t>para ayudarte a pagar la universidad</a:t>
          </a:r>
          <a:endParaRPr lang="es-MX" sz="2400" noProof="0" dirty="0">
            <a:solidFill>
              <a:sysClr val="windowText" lastClr="000000"/>
            </a:solidFill>
            <a:latin typeface="Calibri"/>
            <a:ea typeface="+mn-ea"/>
            <a:cs typeface="+mn-cs"/>
          </a:endParaRPr>
        </a:p>
      </dgm:t>
    </dgm:pt>
    <dgm:pt modelId="{148C1772-248B-4879-9DFD-67519C6CA8AD}" type="sibTrans" cxnId="{5F9942E3-C992-4238-953C-0CC5661189F8}">
      <dgm:prSet/>
      <dgm:spPr/>
      <dgm:t>
        <a:bodyPr/>
        <a:lstStyle/>
        <a:p>
          <a:pPr algn="ctr"/>
          <a:endParaRPr lang="en-US" sz="2400">
            <a:solidFill>
              <a:schemeClr val="tx1"/>
            </a:solidFill>
          </a:endParaRPr>
        </a:p>
      </dgm:t>
    </dgm:pt>
    <dgm:pt modelId="{6FFA972C-3EE5-4A82-858E-5CFC4A49CAD7}" type="parTrans" cxnId="{5F9942E3-C992-4238-953C-0CC5661189F8}">
      <dgm:prSet/>
      <dgm:spPr/>
      <dgm:t>
        <a:bodyPr/>
        <a:lstStyle/>
        <a:p>
          <a:pPr algn="ctr"/>
          <a:endParaRPr lang="en-US" sz="2400">
            <a:solidFill>
              <a:schemeClr val="tx1"/>
            </a:solidFill>
          </a:endParaRPr>
        </a:p>
      </dgm:t>
    </dgm:pt>
    <dgm:pt modelId="{96E4050F-25A6-4E24-A57B-A0D6445252E8}">
      <dgm:prSet phldrT="[Text]" custT="1"/>
      <dgm:spPr>
        <a:xfrm>
          <a:off x="0" y="1336803"/>
          <a:ext cx="4836962" cy="1319175"/>
        </a:xfrm>
        <a:prstGeom prst="roundRect">
          <a:avLst/>
        </a:prstGeom>
        <a:solidFill>
          <a:srgbClr val="0BD0D9">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s-MX" sz="2400" noProof="0" dirty="0">
              <a:solidFill>
                <a:sysClr val="windowText" lastClr="000000"/>
              </a:solidFill>
              <a:latin typeface="Calibri"/>
              <a:ea typeface="+mn-ea"/>
              <a:cs typeface="+mn-cs"/>
            </a:rPr>
            <a:t>Hace que ir a la universidad sea </a:t>
          </a:r>
          <a:r>
            <a:rPr lang="es-MX" sz="2400" b="1" i="1" noProof="0" dirty="0">
              <a:solidFill>
                <a:sysClr val="windowText" lastClr="000000"/>
              </a:solidFill>
              <a:latin typeface="Calibri"/>
              <a:ea typeface="+mn-ea"/>
              <a:cs typeface="+mn-cs"/>
            </a:rPr>
            <a:t>económicamente accesible</a:t>
          </a:r>
        </a:p>
      </dgm:t>
    </dgm:pt>
    <dgm:pt modelId="{5313C02A-B05D-450D-8B0E-204A49BA04FE}" type="sibTrans" cxnId="{B282A4E2-9283-4123-884F-E1BE3CE16685}">
      <dgm:prSet/>
      <dgm:spPr/>
      <dgm:t>
        <a:bodyPr/>
        <a:lstStyle/>
        <a:p>
          <a:pPr algn="ctr"/>
          <a:endParaRPr lang="en-US" sz="2400">
            <a:solidFill>
              <a:schemeClr val="tx1"/>
            </a:solidFill>
          </a:endParaRPr>
        </a:p>
      </dgm:t>
    </dgm:pt>
    <dgm:pt modelId="{C66639B9-DF64-4017-AFFB-62D8A84C7750}" type="parTrans" cxnId="{B282A4E2-9283-4123-884F-E1BE3CE16685}">
      <dgm:prSet/>
      <dgm:spPr/>
      <dgm:t>
        <a:bodyPr/>
        <a:lstStyle/>
        <a:p>
          <a:pPr algn="ctr"/>
          <a:endParaRPr lang="en-US" sz="2400">
            <a:solidFill>
              <a:schemeClr val="tx1"/>
            </a:solidFill>
          </a:endParaRPr>
        </a:p>
      </dgm:t>
    </dgm:pt>
    <dgm:pt modelId="{324A693D-1729-4789-A53A-5FBE33F6EE75}">
      <dgm:prSet phldrT="[Text]" custT="1"/>
      <dgm:spPr>
        <a:xfrm>
          <a:off x="0" y="2670379"/>
          <a:ext cx="4836962" cy="1319175"/>
        </a:xfrm>
        <a:prstGeom prst="roundRect">
          <a:avLst/>
        </a:prstGeom>
        <a:solidFill>
          <a:srgbClr val="10CF9B">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Clr>
              <a:schemeClr val="accent1"/>
            </a:buClr>
          </a:pPr>
          <a:r>
            <a:rPr lang="es-MX" sz="2400" b="1" i="1" dirty="0">
              <a:solidFill>
                <a:schemeClr val="tx1"/>
              </a:solidFill>
              <a:latin typeface="+mn-lt"/>
            </a:rPr>
            <a:t>Ayuda a cubrir la diferencia</a:t>
          </a:r>
          <a:r>
            <a:rPr lang="es-MX" sz="2400" dirty="0">
              <a:solidFill>
                <a:schemeClr val="tx1"/>
              </a:solidFill>
              <a:latin typeface="+mn-lt"/>
            </a:rPr>
            <a:t> entre el monto que una familia puede aportar y el costo de la universidad</a:t>
          </a:r>
          <a:endParaRPr lang="es-MX" sz="2400" noProof="0" dirty="0">
            <a:solidFill>
              <a:schemeClr val="tx1"/>
            </a:solidFill>
            <a:latin typeface="Calibri"/>
            <a:ea typeface="+mn-ea"/>
            <a:cs typeface="+mn-cs"/>
          </a:endParaRPr>
        </a:p>
      </dgm:t>
    </dgm:pt>
    <dgm:pt modelId="{E24100C6-E0CE-40BB-BB4D-65C1A78CB352}" type="sibTrans" cxnId="{6AE1AECE-7364-4985-8078-3D58B2FCBA0F}">
      <dgm:prSet/>
      <dgm:spPr/>
      <dgm:t>
        <a:bodyPr/>
        <a:lstStyle/>
        <a:p>
          <a:pPr algn="ctr"/>
          <a:endParaRPr lang="en-US" sz="2400">
            <a:solidFill>
              <a:schemeClr val="tx1"/>
            </a:solidFill>
          </a:endParaRPr>
        </a:p>
      </dgm:t>
    </dgm:pt>
    <dgm:pt modelId="{35FFAEDD-7A42-413A-ABC1-D2C090555D0C}" type="parTrans" cxnId="{6AE1AECE-7364-4985-8078-3D58B2FCBA0F}">
      <dgm:prSet/>
      <dgm:spPr/>
      <dgm:t>
        <a:bodyPr/>
        <a:lstStyle/>
        <a:p>
          <a:pPr algn="ctr"/>
          <a:endParaRPr lang="en-US" sz="2400">
            <a:solidFill>
              <a:schemeClr val="tx1"/>
            </a:solidFill>
          </a:endParaRPr>
        </a:p>
      </dgm:t>
    </dgm:pt>
    <dgm:pt modelId="{2D756B5C-7F60-4840-A427-AFBFCEBB1706}">
      <dgm:prSet custT="1"/>
      <dgm:spPr>
        <a:xfrm>
          <a:off x="0" y="4003954"/>
          <a:ext cx="4836962" cy="1319175"/>
        </a:xfrm>
        <a:prstGeom prst="roundRect">
          <a:avLst/>
        </a:prstGeom>
        <a:solidFill>
          <a:srgbClr val="7CCA6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s-MX" sz="2400" noProof="0" dirty="0">
              <a:solidFill>
                <a:sysClr val="windowText" lastClr="000000"/>
              </a:solidFill>
              <a:latin typeface="Calibri"/>
              <a:ea typeface="+mn-ea"/>
              <a:cs typeface="+mn-cs"/>
            </a:rPr>
            <a:t>Puede ser </a:t>
          </a:r>
          <a:r>
            <a:rPr lang="es-MX" sz="2400" b="1" i="1" noProof="0" dirty="0">
              <a:solidFill>
                <a:sysClr val="windowText" lastClr="000000"/>
              </a:solidFill>
              <a:latin typeface="Calibri"/>
              <a:ea typeface="+mn-ea"/>
              <a:cs typeface="+mn-cs"/>
            </a:rPr>
            <a:t>regalado</a:t>
          </a:r>
          <a:r>
            <a:rPr lang="es-MX" sz="2400" noProof="0" dirty="0">
              <a:solidFill>
                <a:sysClr val="windowText" lastClr="000000"/>
              </a:solidFill>
              <a:latin typeface="Calibri"/>
              <a:ea typeface="+mn-ea"/>
              <a:cs typeface="+mn-cs"/>
            </a:rPr>
            <a:t>, </a:t>
          </a:r>
          <a:r>
            <a:rPr lang="es-MX" sz="2400" b="1" i="1" noProof="0" dirty="0">
              <a:solidFill>
                <a:sysClr val="windowText" lastClr="000000"/>
              </a:solidFill>
              <a:latin typeface="Calibri"/>
              <a:ea typeface="+mn-ea"/>
              <a:cs typeface="+mn-cs"/>
            </a:rPr>
            <a:t>prestado</a:t>
          </a:r>
          <a:r>
            <a:rPr lang="es-MX" sz="2400" noProof="0" dirty="0">
              <a:solidFill>
                <a:sysClr val="windowText" lastClr="000000"/>
              </a:solidFill>
              <a:latin typeface="Calibri"/>
              <a:ea typeface="+mn-ea"/>
              <a:cs typeface="+mn-cs"/>
            </a:rPr>
            <a:t>, o </a:t>
          </a:r>
          <a:r>
            <a:rPr lang="es-MX" sz="2400" b="1" i="1" noProof="0" dirty="0">
              <a:solidFill>
                <a:sysClr val="windowText" lastClr="000000"/>
              </a:solidFill>
              <a:latin typeface="Calibri"/>
              <a:ea typeface="+mn-ea"/>
              <a:cs typeface="+mn-cs"/>
            </a:rPr>
            <a:t>ganado</a:t>
          </a:r>
        </a:p>
      </dgm:t>
    </dgm:pt>
    <dgm:pt modelId="{19EBB34D-2F36-4EF9-A9B6-4858947EB2E4}" type="sibTrans" cxnId="{E257E106-5E59-4BE6-B35B-C61567790507}">
      <dgm:prSet/>
      <dgm:spPr/>
      <dgm:t>
        <a:bodyPr/>
        <a:lstStyle/>
        <a:p>
          <a:pPr algn="ctr"/>
          <a:endParaRPr lang="en-US" sz="2400">
            <a:solidFill>
              <a:schemeClr val="tx1"/>
            </a:solidFill>
          </a:endParaRPr>
        </a:p>
      </dgm:t>
    </dgm:pt>
    <dgm:pt modelId="{0B24C32C-5F01-4B02-A4C4-D98F45A1800E}" type="parTrans" cxnId="{E257E106-5E59-4BE6-B35B-C61567790507}">
      <dgm:prSet/>
      <dgm:spPr/>
      <dgm:t>
        <a:bodyPr/>
        <a:lstStyle/>
        <a:p>
          <a:pPr algn="ctr"/>
          <a:endParaRPr lang="en-US" sz="2400">
            <a:solidFill>
              <a:schemeClr val="tx1"/>
            </a:solidFill>
          </a:endParaRPr>
        </a:p>
      </dgm:t>
    </dgm:pt>
    <dgm:pt modelId="{8D704D6A-91FE-4631-9B00-99A183242983}" type="pres">
      <dgm:prSet presAssocID="{CDB15A69-EA8A-458C-984B-4FFA3D933BF9}" presName="linear" presStyleCnt="0">
        <dgm:presLayoutVars>
          <dgm:animLvl val="lvl"/>
          <dgm:resizeHandles val="exact"/>
        </dgm:presLayoutVars>
      </dgm:prSet>
      <dgm:spPr/>
      <dgm:t>
        <a:bodyPr/>
        <a:lstStyle/>
        <a:p>
          <a:endParaRPr lang="en-US"/>
        </a:p>
      </dgm:t>
    </dgm:pt>
    <dgm:pt modelId="{D2F3E57D-A4EB-4ECC-8C6E-635E98023716}" type="pres">
      <dgm:prSet presAssocID="{C979433A-720C-4549-8A79-C203F79193A5}" presName="parentText" presStyleLbl="node1" presStyleIdx="0" presStyleCnt="4">
        <dgm:presLayoutVars>
          <dgm:chMax val="0"/>
          <dgm:bulletEnabled val="1"/>
        </dgm:presLayoutVars>
      </dgm:prSet>
      <dgm:spPr/>
      <dgm:t>
        <a:bodyPr/>
        <a:lstStyle/>
        <a:p>
          <a:endParaRPr lang="en-US"/>
        </a:p>
      </dgm:t>
    </dgm:pt>
    <dgm:pt modelId="{46811A85-ABAA-4039-92E1-B7FAC18394AA}" type="pres">
      <dgm:prSet presAssocID="{148C1772-248B-4879-9DFD-67519C6CA8AD}" presName="spacer" presStyleCnt="0"/>
      <dgm:spPr/>
    </dgm:pt>
    <dgm:pt modelId="{D6DAE835-F982-4373-815B-8D6D391FA6DC}" type="pres">
      <dgm:prSet presAssocID="{96E4050F-25A6-4E24-A57B-A0D6445252E8}" presName="parentText" presStyleLbl="node1" presStyleIdx="1" presStyleCnt="4">
        <dgm:presLayoutVars>
          <dgm:chMax val="0"/>
          <dgm:bulletEnabled val="1"/>
        </dgm:presLayoutVars>
      </dgm:prSet>
      <dgm:spPr/>
      <dgm:t>
        <a:bodyPr/>
        <a:lstStyle/>
        <a:p>
          <a:endParaRPr lang="en-US"/>
        </a:p>
      </dgm:t>
    </dgm:pt>
    <dgm:pt modelId="{CFDA1EA5-107F-4CB6-8DB5-96F964EB3402}" type="pres">
      <dgm:prSet presAssocID="{5313C02A-B05D-450D-8B0E-204A49BA04FE}" presName="spacer" presStyleCnt="0"/>
      <dgm:spPr/>
    </dgm:pt>
    <dgm:pt modelId="{581A56EC-931A-4836-B597-B34BA3A39B8A}" type="pres">
      <dgm:prSet presAssocID="{324A693D-1729-4789-A53A-5FBE33F6EE75}" presName="parentText" presStyleLbl="node1" presStyleIdx="2" presStyleCnt="4">
        <dgm:presLayoutVars>
          <dgm:chMax val="0"/>
          <dgm:bulletEnabled val="1"/>
        </dgm:presLayoutVars>
      </dgm:prSet>
      <dgm:spPr/>
      <dgm:t>
        <a:bodyPr/>
        <a:lstStyle/>
        <a:p>
          <a:endParaRPr lang="en-US"/>
        </a:p>
      </dgm:t>
    </dgm:pt>
    <dgm:pt modelId="{ABF0EAA3-1F3D-4C12-BA49-EE8F3B88DFD3}" type="pres">
      <dgm:prSet presAssocID="{E24100C6-E0CE-40BB-BB4D-65C1A78CB352}" presName="spacer" presStyleCnt="0"/>
      <dgm:spPr/>
    </dgm:pt>
    <dgm:pt modelId="{CF59572A-DAB5-4159-8891-ADF41EFEFFD1}" type="pres">
      <dgm:prSet presAssocID="{2D756B5C-7F60-4840-A427-AFBFCEBB1706}" presName="parentText" presStyleLbl="node1" presStyleIdx="3" presStyleCnt="4">
        <dgm:presLayoutVars>
          <dgm:chMax val="0"/>
          <dgm:bulletEnabled val="1"/>
        </dgm:presLayoutVars>
      </dgm:prSet>
      <dgm:spPr/>
      <dgm:t>
        <a:bodyPr/>
        <a:lstStyle/>
        <a:p>
          <a:endParaRPr lang="en-US"/>
        </a:p>
      </dgm:t>
    </dgm:pt>
  </dgm:ptLst>
  <dgm:cxnLst>
    <dgm:cxn modelId="{6AE1AECE-7364-4985-8078-3D58B2FCBA0F}" srcId="{CDB15A69-EA8A-458C-984B-4FFA3D933BF9}" destId="{324A693D-1729-4789-A53A-5FBE33F6EE75}" srcOrd="2" destOrd="0" parTransId="{35FFAEDD-7A42-413A-ABC1-D2C090555D0C}" sibTransId="{E24100C6-E0CE-40BB-BB4D-65C1A78CB352}"/>
    <dgm:cxn modelId="{E257E106-5E59-4BE6-B35B-C61567790507}" srcId="{CDB15A69-EA8A-458C-984B-4FFA3D933BF9}" destId="{2D756B5C-7F60-4840-A427-AFBFCEBB1706}" srcOrd="3" destOrd="0" parTransId="{0B24C32C-5F01-4B02-A4C4-D98F45A1800E}" sibTransId="{19EBB34D-2F36-4EF9-A9B6-4858947EB2E4}"/>
    <dgm:cxn modelId="{851052AD-550F-4F58-BF7A-AA4BBEBF96AC}" type="presOf" srcId="{CDB15A69-EA8A-458C-984B-4FFA3D933BF9}" destId="{8D704D6A-91FE-4631-9B00-99A183242983}" srcOrd="0" destOrd="0" presId="urn:microsoft.com/office/officeart/2005/8/layout/vList2"/>
    <dgm:cxn modelId="{B282A4E2-9283-4123-884F-E1BE3CE16685}" srcId="{CDB15A69-EA8A-458C-984B-4FFA3D933BF9}" destId="{96E4050F-25A6-4E24-A57B-A0D6445252E8}" srcOrd="1" destOrd="0" parTransId="{C66639B9-DF64-4017-AFFB-62D8A84C7750}" sibTransId="{5313C02A-B05D-450D-8B0E-204A49BA04FE}"/>
    <dgm:cxn modelId="{4D609DFD-F89E-4D6D-9EB6-4A48B0F923B4}" type="presOf" srcId="{324A693D-1729-4789-A53A-5FBE33F6EE75}" destId="{581A56EC-931A-4836-B597-B34BA3A39B8A}" srcOrd="0" destOrd="0" presId="urn:microsoft.com/office/officeart/2005/8/layout/vList2"/>
    <dgm:cxn modelId="{1AF45D08-8682-4DA3-A257-D78CBDED70A0}" type="presOf" srcId="{2D756B5C-7F60-4840-A427-AFBFCEBB1706}" destId="{CF59572A-DAB5-4159-8891-ADF41EFEFFD1}" srcOrd="0" destOrd="0" presId="urn:microsoft.com/office/officeart/2005/8/layout/vList2"/>
    <dgm:cxn modelId="{04737796-5314-418E-A909-7BB7E1D47E66}" type="presOf" srcId="{96E4050F-25A6-4E24-A57B-A0D6445252E8}" destId="{D6DAE835-F982-4373-815B-8D6D391FA6DC}" srcOrd="0" destOrd="0" presId="urn:microsoft.com/office/officeart/2005/8/layout/vList2"/>
    <dgm:cxn modelId="{89B983D8-3F9F-4988-948E-C2A5D0CE8411}" type="presOf" srcId="{C979433A-720C-4549-8A79-C203F79193A5}" destId="{D2F3E57D-A4EB-4ECC-8C6E-635E98023716}" srcOrd="0" destOrd="0" presId="urn:microsoft.com/office/officeart/2005/8/layout/vList2"/>
    <dgm:cxn modelId="{5F9942E3-C992-4238-953C-0CC5661189F8}" srcId="{CDB15A69-EA8A-458C-984B-4FFA3D933BF9}" destId="{C979433A-720C-4549-8A79-C203F79193A5}" srcOrd="0" destOrd="0" parTransId="{6FFA972C-3EE5-4A82-858E-5CFC4A49CAD7}" sibTransId="{148C1772-248B-4879-9DFD-67519C6CA8AD}"/>
    <dgm:cxn modelId="{43401A41-AB23-43AF-A964-011B2337F8D6}" type="presParOf" srcId="{8D704D6A-91FE-4631-9B00-99A183242983}" destId="{D2F3E57D-A4EB-4ECC-8C6E-635E98023716}" srcOrd="0" destOrd="0" presId="urn:microsoft.com/office/officeart/2005/8/layout/vList2"/>
    <dgm:cxn modelId="{15A8AF11-A971-4AAF-BFF6-E917C33BF4D6}" type="presParOf" srcId="{8D704D6A-91FE-4631-9B00-99A183242983}" destId="{46811A85-ABAA-4039-92E1-B7FAC18394AA}" srcOrd="1" destOrd="0" presId="urn:microsoft.com/office/officeart/2005/8/layout/vList2"/>
    <dgm:cxn modelId="{37C97545-755F-42FC-A4A2-F4848046F81D}" type="presParOf" srcId="{8D704D6A-91FE-4631-9B00-99A183242983}" destId="{D6DAE835-F982-4373-815B-8D6D391FA6DC}" srcOrd="2" destOrd="0" presId="urn:microsoft.com/office/officeart/2005/8/layout/vList2"/>
    <dgm:cxn modelId="{D99284F2-C143-4B67-93CE-BC30F666E3BC}" type="presParOf" srcId="{8D704D6A-91FE-4631-9B00-99A183242983}" destId="{CFDA1EA5-107F-4CB6-8DB5-96F964EB3402}" srcOrd="3" destOrd="0" presId="urn:microsoft.com/office/officeart/2005/8/layout/vList2"/>
    <dgm:cxn modelId="{08411F28-3693-41F9-A556-333957EADE7A}" type="presParOf" srcId="{8D704D6A-91FE-4631-9B00-99A183242983}" destId="{581A56EC-931A-4836-B597-B34BA3A39B8A}" srcOrd="4" destOrd="0" presId="urn:microsoft.com/office/officeart/2005/8/layout/vList2"/>
    <dgm:cxn modelId="{4F72211D-0173-4CD7-880D-9226FCA997E6}" type="presParOf" srcId="{8D704D6A-91FE-4631-9B00-99A183242983}" destId="{ABF0EAA3-1F3D-4C12-BA49-EE8F3B88DFD3}" srcOrd="5" destOrd="0" presId="urn:microsoft.com/office/officeart/2005/8/layout/vList2"/>
    <dgm:cxn modelId="{5A7844EE-218D-4F7A-9628-A62AA50C4B71}" type="presParOf" srcId="{8D704D6A-91FE-4631-9B00-99A183242983}" destId="{CF59572A-DAB5-4159-8891-ADF41EFEFFD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C127B3-BDF8-4ECF-8C45-D3675BDC84B3}"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en-US"/>
        </a:p>
      </dgm:t>
    </dgm:pt>
    <dgm:pt modelId="{11258D95-2B23-489F-8C08-F1E7A790DAC9}">
      <dgm:prSet phldrT="[Text]" custT="1"/>
      <dgm:spPr/>
      <dgm:t>
        <a:bodyPr/>
        <a:lstStyle/>
        <a:p>
          <a:r>
            <a:rPr lang="es-US" sz="2800" noProof="0" dirty="0">
              <a:solidFill>
                <a:schemeClr val="tx1"/>
              </a:solidFill>
            </a:rPr>
            <a:t>Ayuda </a:t>
          </a:r>
          <a:br>
            <a:rPr lang="es-US" sz="2800" noProof="0" dirty="0">
              <a:solidFill>
                <a:schemeClr val="tx1"/>
              </a:solidFill>
            </a:rPr>
          </a:br>
          <a:r>
            <a:rPr lang="es-US" sz="2800" noProof="0" dirty="0">
              <a:solidFill>
                <a:schemeClr val="tx1"/>
              </a:solidFill>
            </a:rPr>
            <a:t>de Regalo</a:t>
          </a:r>
          <a:br>
            <a:rPr lang="es-US" sz="2800" noProof="0" dirty="0">
              <a:solidFill>
                <a:schemeClr val="tx1"/>
              </a:solidFill>
            </a:rPr>
          </a:br>
          <a:r>
            <a:rPr lang="es-US" sz="1800" noProof="0" dirty="0">
              <a:solidFill>
                <a:schemeClr val="tx1"/>
              </a:solidFill>
            </a:rPr>
            <a:t>(Regalada)</a:t>
          </a:r>
          <a:endParaRPr lang="es-US" sz="2000" noProof="0" dirty="0">
            <a:solidFill>
              <a:schemeClr val="tx1"/>
            </a:solidFill>
          </a:endParaRPr>
        </a:p>
      </dgm:t>
    </dgm:pt>
    <dgm:pt modelId="{8DA85178-4843-4513-AE6F-F7CC0837D1E8}" type="parTrans" cxnId="{D8A460C6-6C08-4605-B501-ED3E3C7A022F}">
      <dgm:prSet/>
      <dgm:spPr/>
      <dgm:t>
        <a:bodyPr/>
        <a:lstStyle/>
        <a:p>
          <a:endParaRPr lang="en-US">
            <a:solidFill>
              <a:schemeClr val="tx1"/>
            </a:solidFill>
          </a:endParaRPr>
        </a:p>
      </dgm:t>
    </dgm:pt>
    <dgm:pt modelId="{E1503A74-0642-4380-A811-7C4C0D687B9C}" type="sibTrans" cxnId="{D8A460C6-6C08-4605-B501-ED3E3C7A022F}">
      <dgm:prSet/>
      <dgm:spPr/>
      <dgm:t>
        <a:bodyPr/>
        <a:lstStyle/>
        <a:p>
          <a:endParaRPr lang="en-US">
            <a:solidFill>
              <a:schemeClr val="tx1"/>
            </a:solidFill>
          </a:endParaRPr>
        </a:p>
      </dgm:t>
    </dgm:pt>
    <dgm:pt modelId="{7928422F-9E78-474D-B346-5792CF5029B3}">
      <dgm:prSet phldrT="[Text]" custT="1"/>
      <dgm:spPr/>
      <dgm:t>
        <a:bodyPr/>
        <a:lstStyle/>
        <a:p>
          <a:pPr>
            <a:buClr>
              <a:schemeClr val="accent1"/>
            </a:buClr>
          </a:pPr>
          <a:r>
            <a:rPr lang="es-US" sz="2400" noProof="0" dirty="0">
              <a:solidFill>
                <a:schemeClr val="tx1"/>
              </a:solidFill>
            </a:rPr>
            <a:t>Subvenciones</a:t>
          </a:r>
        </a:p>
      </dgm:t>
    </dgm:pt>
    <dgm:pt modelId="{64C6ADA2-35C4-444D-88AD-15A50D25BDB7}" type="parTrans" cxnId="{0DC374D2-47E1-4739-9606-F84C767193F7}">
      <dgm:prSet/>
      <dgm:spPr/>
      <dgm:t>
        <a:bodyPr/>
        <a:lstStyle/>
        <a:p>
          <a:endParaRPr lang="en-US">
            <a:solidFill>
              <a:schemeClr val="tx1"/>
            </a:solidFill>
          </a:endParaRPr>
        </a:p>
      </dgm:t>
    </dgm:pt>
    <dgm:pt modelId="{029AA4F5-E510-4FA0-BC9B-CD1608580F16}" type="sibTrans" cxnId="{0DC374D2-47E1-4739-9606-F84C767193F7}">
      <dgm:prSet/>
      <dgm:spPr/>
      <dgm:t>
        <a:bodyPr/>
        <a:lstStyle/>
        <a:p>
          <a:endParaRPr lang="en-US">
            <a:solidFill>
              <a:schemeClr val="tx1"/>
            </a:solidFill>
          </a:endParaRPr>
        </a:p>
      </dgm:t>
    </dgm:pt>
    <dgm:pt modelId="{1DF8F2CC-4F0A-455E-A181-F11C23A2EE97}">
      <dgm:prSet phldrT="[Text]" custT="1"/>
      <dgm:spPr/>
      <dgm:t>
        <a:bodyPr/>
        <a:lstStyle/>
        <a:p>
          <a:r>
            <a:rPr lang="es-US" sz="2800" noProof="0" dirty="0">
              <a:solidFill>
                <a:schemeClr val="tx1"/>
              </a:solidFill>
            </a:rPr>
            <a:t>Auto-Ayuda</a:t>
          </a:r>
          <a:br>
            <a:rPr lang="es-US" sz="2800" noProof="0" dirty="0">
              <a:solidFill>
                <a:schemeClr val="tx1"/>
              </a:solidFill>
            </a:rPr>
          </a:br>
          <a:r>
            <a:rPr lang="es-US" sz="1800" noProof="0" dirty="0">
              <a:solidFill>
                <a:schemeClr val="tx1"/>
              </a:solidFill>
            </a:rPr>
            <a:t>(Prestada/ganada</a:t>
          </a:r>
          <a:r>
            <a:rPr lang="en-US" sz="1800" dirty="0">
              <a:solidFill>
                <a:schemeClr val="tx1"/>
              </a:solidFill>
            </a:rPr>
            <a:t>)</a:t>
          </a:r>
          <a:endParaRPr lang="en-US" sz="2000" dirty="0">
            <a:solidFill>
              <a:schemeClr val="tx1"/>
            </a:solidFill>
          </a:endParaRPr>
        </a:p>
      </dgm:t>
    </dgm:pt>
    <dgm:pt modelId="{966BDEB3-2325-41FB-A2D9-6F02F64A6693}" type="parTrans" cxnId="{D2614F36-88A8-4A40-A6D2-E608F6CFED6A}">
      <dgm:prSet/>
      <dgm:spPr/>
      <dgm:t>
        <a:bodyPr/>
        <a:lstStyle/>
        <a:p>
          <a:endParaRPr lang="en-US">
            <a:solidFill>
              <a:schemeClr val="tx1"/>
            </a:solidFill>
          </a:endParaRPr>
        </a:p>
      </dgm:t>
    </dgm:pt>
    <dgm:pt modelId="{72661A11-C6FA-46B2-B24B-F5249EDF1141}" type="sibTrans" cxnId="{D2614F36-88A8-4A40-A6D2-E608F6CFED6A}">
      <dgm:prSet/>
      <dgm:spPr/>
      <dgm:t>
        <a:bodyPr/>
        <a:lstStyle/>
        <a:p>
          <a:endParaRPr lang="en-US">
            <a:solidFill>
              <a:schemeClr val="tx1"/>
            </a:solidFill>
          </a:endParaRPr>
        </a:p>
      </dgm:t>
    </dgm:pt>
    <dgm:pt modelId="{C8A89050-BDC1-4826-953D-DA21E87C351E}">
      <dgm:prSet phldrT="[Text]" custT="1"/>
      <dgm:spPr/>
      <dgm:t>
        <a:bodyPr/>
        <a:lstStyle/>
        <a:p>
          <a:pPr>
            <a:buClr>
              <a:schemeClr val="accent1"/>
            </a:buClr>
          </a:pPr>
          <a:r>
            <a:rPr lang="es-MX" sz="2400" noProof="0" dirty="0">
              <a:solidFill>
                <a:schemeClr val="tx1"/>
              </a:solidFill>
            </a:rPr>
            <a:t>Préstamos Estudiantiles Federales</a:t>
          </a:r>
        </a:p>
      </dgm:t>
    </dgm:pt>
    <dgm:pt modelId="{F0CDCD13-CBF4-40D0-9E2C-0F5D947B5C4D}" type="parTrans" cxnId="{363074A4-96C8-4B61-9BD1-7DFEEA91B5C1}">
      <dgm:prSet/>
      <dgm:spPr/>
      <dgm:t>
        <a:bodyPr/>
        <a:lstStyle/>
        <a:p>
          <a:endParaRPr lang="en-US">
            <a:solidFill>
              <a:schemeClr val="tx1"/>
            </a:solidFill>
          </a:endParaRPr>
        </a:p>
      </dgm:t>
    </dgm:pt>
    <dgm:pt modelId="{A16286C8-2192-4922-87E0-315B19A47347}" type="sibTrans" cxnId="{363074A4-96C8-4B61-9BD1-7DFEEA91B5C1}">
      <dgm:prSet/>
      <dgm:spPr/>
      <dgm:t>
        <a:bodyPr/>
        <a:lstStyle/>
        <a:p>
          <a:endParaRPr lang="en-US">
            <a:solidFill>
              <a:schemeClr val="tx1"/>
            </a:solidFill>
          </a:endParaRPr>
        </a:p>
      </dgm:t>
    </dgm:pt>
    <dgm:pt modelId="{DBF35DD3-6414-4671-B882-DE21ABA1E429}">
      <dgm:prSet phldrT="[Text]" custT="1"/>
      <dgm:spPr/>
      <dgm:t>
        <a:bodyPr/>
        <a:lstStyle/>
        <a:p>
          <a:pPr>
            <a:buClr>
              <a:schemeClr val="accent1"/>
            </a:buClr>
          </a:pPr>
          <a:endParaRPr lang="en-US" sz="2400">
            <a:solidFill>
              <a:schemeClr val="tx1"/>
            </a:solidFill>
          </a:endParaRPr>
        </a:p>
      </dgm:t>
    </dgm:pt>
    <dgm:pt modelId="{C1559B78-C020-4522-8650-087503E28D85}" type="parTrans" cxnId="{E60A8218-CE3F-45D6-92C2-086AFA6F535D}">
      <dgm:prSet/>
      <dgm:spPr/>
      <dgm:t>
        <a:bodyPr/>
        <a:lstStyle/>
        <a:p>
          <a:endParaRPr lang="en-US">
            <a:solidFill>
              <a:schemeClr val="tx1"/>
            </a:solidFill>
          </a:endParaRPr>
        </a:p>
      </dgm:t>
    </dgm:pt>
    <dgm:pt modelId="{C04006E5-F090-48B8-99E5-EBE1695B8C93}" type="sibTrans" cxnId="{E60A8218-CE3F-45D6-92C2-086AFA6F535D}">
      <dgm:prSet/>
      <dgm:spPr/>
      <dgm:t>
        <a:bodyPr/>
        <a:lstStyle/>
        <a:p>
          <a:endParaRPr lang="en-US">
            <a:solidFill>
              <a:schemeClr val="tx1"/>
            </a:solidFill>
          </a:endParaRPr>
        </a:p>
      </dgm:t>
    </dgm:pt>
    <dgm:pt modelId="{572411BE-E8AA-412A-8CFF-96DCDC1A2069}">
      <dgm:prSet phldrT="[Text]" custT="1"/>
      <dgm:spPr/>
      <dgm:t>
        <a:bodyPr/>
        <a:lstStyle/>
        <a:p>
          <a:pPr>
            <a:buClr>
              <a:schemeClr val="accent1"/>
            </a:buClr>
          </a:pPr>
          <a:r>
            <a:rPr lang="es-US" sz="2400" noProof="0" dirty="0">
              <a:solidFill>
                <a:schemeClr val="tx1"/>
              </a:solidFill>
            </a:rPr>
            <a:t>Becas</a:t>
          </a:r>
        </a:p>
      </dgm:t>
    </dgm:pt>
    <dgm:pt modelId="{A20BA738-7068-44EB-8DC9-FC85E1225267}" type="parTrans" cxnId="{281C0785-9EA6-4FBD-A82D-B6773545F176}">
      <dgm:prSet/>
      <dgm:spPr/>
      <dgm:t>
        <a:bodyPr/>
        <a:lstStyle/>
        <a:p>
          <a:endParaRPr lang="es-MX"/>
        </a:p>
      </dgm:t>
    </dgm:pt>
    <dgm:pt modelId="{1FD592BB-6B38-4DDE-A310-DACF3BE80600}" type="sibTrans" cxnId="{281C0785-9EA6-4FBD-A82D-B6773545F176}">
      <dgm:prSet/>
      <dgm:spPr/>
      <dgm:t>
        <a:bodyPr/>
        <a:lstStyle/>
        <a:p>
          <a:endParaRPr lang="es-MX"/>
        </a:p>
      </dgm:t>
    </dgm:pt>
    <dgm:pt modelId="{2B065EDA-7F75-4E80-A918-812D1EB2838F}">
      <dgm:prSet phldrT="[Text]" custT="1"/>
      <dgm:spPr/>
      <dgm:t>
        <a:bodyPr/>
        <a:lstStyle/>
        <a:p>
          <a:pPr>
            <a:buClr>
              <a:schemeClr val="accent1"/>
            </a:buClr>
          </a:pPr>
          <a:r>
            <a:rPr lang="es-MX" sz="2400" noProof="0" dirty="0">
              <a:solidFill>
                <a:schemeClr val="tx1"/>
              </a:solidFill>
            </a:rPr>
            <a:t>Programa Federal de Trabajo-Estudio</a:t>
          </a:r>
        </a:p>
      </dgm:t>
    </dgm:pt>
    <dgm:pt modelId="{7BB6EBCA-1165-4CFD-9AC2-5A1DB4CB9799}" type="parTrans" cxnId="{5B43184A-7F2D-4F22-9F1C-19C2571D3D94}">
      <dgm:prSet/>
      <dgm:spPr/>
      <dgm:t>
        <a:bodyPr/>
        <a:lstStyle/>
        <a:p>
          <a:endParaRPr lang="es-MX"/>
        </a:p>
      </dgm:t>
    </dgm:pt>
    <dgm:pt modelId="{EA2D8489-E4E1-411D-AFBE-E4FB765C1A57}" type="sibTrans" cxnId="{5B43184A-7F2D-4F22-9F1C-19C2571D3D94}">
      <dgm:prSet/>
      <dgm:spPr/>
      <dgm:t>
        <a:bodyPr/>
        <a:lstStyle/>
        <a:p>
          <a:endParaRPr lang="es-MX"/>
        </a:p>
      </dgm:t>
    </dgm:pt>
    <dgm:pt modelId="{70D29248-8901-49D3-B187-ECF94D3D6BCD}" type="pres">
      <dgm:prSet presAssocID="{5CC127B3-BDF8-4ECF-8C45-D3675BDC84B3}" presName="Name0" presStyleCnt="0">
        <dgm:presLayoutVars>
          <dgm:dir/>
          <dgm:animLvl val="lvl"/>
          <dgm:resizeHandles/>
        </dgm:presLayoutVars>
      </dgm:prSet>
      <dgm:spPr/>
      <dgm:t>
        <a:bodyPr/>
        <a:lstStyle/>
        <a:p>
          <a:endParaRPr lang="en-US"/>
        </a:p>
      </dgm:t>
    </dgm:pt>
    <dgm:pt modelId="{9AF4D129-957B-4112-A417-9B8898FB7609}" type="pres">
      <dgm:prSet presAssocID="{11258D95-2B23-489F-8C08-F1E7A790DAC9}" presName="linNode" presStyleCnt="0"/>
      <dgm:spPr/>
    </dgm:pt>
    <dgm:pt modelId="{408DF436-758C-4AC6-97DF-A1558726CEF3}" type="pres">
      <dgm:prSet presAssocID="{11258D95-2B23-489F-8C08-F1E7A790DAC9}" presName="parentShp" presStyleLbl="node1" presStyleIdx="0" presStyleCnt="2" custScaleX="134025" custLinFactNeighborY="-556">
        <dgm:presLayoutVars>
          <dgm:bulletEnabled val="1"/>
        </dgm:presLayoutVars>
      </dgm:prSet>
      <dgm:spPr/>
      <dgm:t>
        <a:bodyPr/>
        <a:lstStyle/>
        <a:p>
          <a:endParaRPr lang="en-US"/>
        </a:p>
      </dgm:t>
    </dgm:pt>
    <dgm:pt modelId="{82CDC349-4D57-4420-AC93-111534627169}" type="pres">
      <dgm:prSet presAssocID="{11258D95-2B23-489F-8C08-F1E7A790DAC9}" presName="childShp" presStyleLbl="bgAccFollowNode1" presStyleIdx="0" presStyleCnt="2">
        <dgm:presLayoutVars>
          <dgm:bulletEnabled val="1"/>
        </dgm:presLayoutVars>
      </dgm:prSet>
      <dgm:spPr/>
      <dgm:t>
        <a:bodyPr/>
        <a:lstStyle/>
        <a:p>
          <a:endParaRPr lang="en-US"/>
        </a:p>
      </dgm:t>
    </dgm:pt>
    <dgm:pt modelId="{AFFBDEB0-CCB0-4790-834E-E3251FD8EA81}" type="pres">
      <dgm:prSet presAssocID="{E1503A74-0642-4380-A811-7C4C0D687B9C}" presName="spacing" presStyleCnt="0"/>
      <dgm:spPr/>
    </dgm:pt>
    <dgm:pt modelId="{50B08336-EA83-46EA-80DD-D9F9C28B1AAE}" type="pres">
      <dgm:prSet presAssocID="{1DF8F2CC-4F0A-455E-A181-F11C23A2EE97}" presName="linNode" presStyleCnt="0"/>
      <dgm:spPr/>
    </dgm:pt>
    <dgm:pt modelId="{8CEF8FB3-89D7-419F-B1B7-6FA0E9EA5643}" type="pres">
      <dgm:prSet presAssocID="{1DF8F2CC-4F0A-455E-A181-F11C23A2EE97}" presName="parentShp" presStyleLbl="node1" presStyleIdx="1" presStyleCnt="2" custScaleX="134025" custLinFactNeighborY="2640">
        <dgm:presLayoutVars>
          <dgm:bulletEnabled val="1"/>
        </dgm:presLayoutVars>
      </dgm:prSet>
      <dgm:spPr/>
      <dgm:t>
        <a:bodyPr/>
        <a:lstStyle/>
        <a:p>
          <a:endParaRPr lang="en-US"/>
        </a:p>
      </dgm:t>
    </dgm:pt>
    <dgm:pt modelId="{48FD5B2C-C5E7-495E-8064-40BF3908F044}" type="pres">
      <dgm:prSet presAssocID="{1DF8F2CC-4F0A-455E-A181-F11C23A2EE97}" presName="childShp" presStyleLbl="bgAccFollowNode1" presStyleIdx="1" presStyleCnt="2" custLinFactNeighborX="52" custLinFactNeighborY="2640">
        <dgm:presLayoutVars>
          <dgm:bulletEnabled val="1"/>
        </dgm:presLayoutVars>
      </dgm:prSet>
      <dgm:spPr/>
      <dgm:t>
        <a:bodyPr/>
        <a:lstStyle/>
        <a:p>
          <a:endParaRPr lang="en-US"/>
        </a:p>
      </dgm:t>
    </dgm:pt>
  </dgm:ptLst>
  <dgm:cxnLst>
    <dgm:cxn modelId="{2596BB9C-6ACA-497F-B187-D2D5EBB93F79}" type="presOf" srcId="{C8A89050-BDC1-4826-953D-DA21E87C351E}" destId="{48FD5B2C-C5E7-495E-8064-40BF3908F044}" srcOrd="0" destOrd="0" presId="urn:microsoft.com/office/officeart/2005/8/layout/vList6"/>
    <dgm:cxn modelId="{0DC374D2-47E1-4739-9606-F84C767193F7}" srcId="{11258D95-2B23-489F-8C08-F1E7A790DAC9}" destId="{7928422F-9E78-474D-B346-5792CF5029B3}" srcOrd="1" destOrd="0" parTransId="{64C6ADA2-35C4-444D-88AD-15A50D25BDB7}" sibTransId="{029AA4F5-E510-4FA0-BC9B-CD1608580F16}"/>
    <dgm:cxn modelId="{D8A460C6-6C08-4605-B501-ED3E3C7A022F}" srcId="{5CC127B3-BDF8-4ECF-8C45-D3675BDC84B3}" destId="{11258D95-2B23-489F-8C08-F1E7A790DAC9}" srcOrd="0" destOrd="0" parTransId="{8DA85178-4843-4513-AE6F-F7CC0837D1E8}" sibTransId="{E1503A74-0642-4380-A811-7C4C0D687B9C}"/>
    <dgm:cxn modelId="{CF2E9517-523B-4BEA-B129-174E899D75BD}" type="presOf" srcId="{2B065EDA-7F75-4E80-A918-812D1EB2838F}" destId="{48FD5B2C-C5E7-495E-8064-40BF3908F044}" srcOrd="0" destOrd="1" presId="urn:microsoft.com/office/officeart/2005/8/layout/vList6"/>
    <dgm:cxn modelId="{D2614F36-88A8-4A40-A6D2-E608F6CFED6A}" srcId="{5CC127B3-BDF8-4ECF-8C45-D3675BDC84B3}" destId="{1DF8F2CC-4F0A-455E-A181-F11C23A2EE97}" srcOrd="1" destOrd="0" parTransId="{966BDEB3-2325-41FB-A2D9-6F02F64A6693}" sibTransId="{72661A11-C6FA-46B2-B24B-F5249EDF1141}"/>
    <dgm:cxn modelId="{A4B455E2-9621-4FF1-9C15-7E6B11CD7E86}" type="presOf" srcId="{572411BE-E8AA-412A-8CFF-96DCDC1A2069}" destId="{82CDC349-4D57-4420-AC93-111534627169}" srcOrd="0" destOrd="2" presId="urn:microsoft.com/office/officeart/2005/8/layout/vList6"/>
    <dgm:cxn modelId="{EA976A01-E6E4-4984-81D9-13DB3F7EFDC1}" type="presOf" srcId="{11258D95-2B23-489F-8C08-F1E7A790DAC9}" destId="{408DF436-758C-4AC6-97DF-A1558726CEF3}" srcOrd="0" destOrd="0" presId="urn:microsoft.com/office/officeart/2005/8/layout/vList6"/>
    <dgm:cxn modelId="{E60A8218-CE3F-45D6-92C2-086AFA6F535D}" srcId="{11258D95-2B23-489F-8C08-F1E7A790DAC9}" destId="{DBF35DD3-6414-4671-B882-DE21ABA1E429}" srcOrd="0" destOrd="0" parTransId="{C1559B78-C020-4522-8650-087503E28D85}" sibTransId="{C04006E5-F090-48B8-99E5-EBE1695B8C93}"/>
    <dgm:cxn modelId="{0FAA10E9-F40D-4063-B73C-D222701CB3A0}" type="presOf" srcId="{7928422F-9E78-474D-B346-5792CF5029B3}" destId="{82CDC349-4D57-4420-AC93-111534627169}" srcOrd="0" destOrd="1" presId="urn:microsoft.com/office/officeart/2005/8/layout/vList6"/>
    <dgm:cxn modelId="{BA15ADEA-2D95-4F13-BC6C-CEB9311B7F76}" type="presOf" srcId="{DBF35DD3-6414-4671-B882-DE21ABA1E429}" destId="{82CDC349-4D57-4420-AC93-111534627169}" srcOrd="0" destOrd="0" presId="urn:microsoft.com/office/officeart/2005/8/layout/vList6"/>
    <dgm:cxn modelId="{363074A4-96C8-4B61-9BD1-7DFEEA91B5C1}" srcId="{1DF8F2CC-4F0A-455E-A181-F11C23A2EE97}" destId="{C8A89050-BDC1-4826-953D-DA21E87C351E}" srcOrd="0" destOrd="0" parTransId="{F0CDCD13-CBF4-40D0-9E2C-0F5D947B5C4D}" sibTransId="{A16286C8-2192-4922-87E0-315B19A47347}"/>
    <dgm:cxn modelId="{6563DA9A-1ECD-47DA-BBCE-688C14714B56}" type="presOf" srcId="{5CC127B3-BDF8-4ECF-8C45-D3675BDC84B3}" destId="{70D29248-8901-49D3-B187-ECF94D3D6BCD}" srcOrd="0" destOrd="0" presId="urn:microsoft.com/office/officeart/2005/8/layout/vList6"/>
    <dgm:cxn modelId="{5B43184A-7F2D-4F22-9F1C-19C2571D3D94}" srcId="{1DF8F2CC-4F0A-455E-A181-F11C23A2EE97}" destId="{2B065EDA-7F75-4E80-A918-812D1EB2838F}" srcOrd="1" destOrd="0" parTransId="{7BB6EBCA-1165-4CFD-9AC2-5A1DB4CB9799}" sibTransId="{EA2D8489-E4E1-411D-AFBE-E4FB765C1A57}"/>
    <dgm:cxn modelId="{281C0785-9EA6-4FBD-A82D-B6773545F176}" srcId="{11258D95-2B23-489F-8C08-F1E7A790DAC9}" destId="{572411BE-E8AA-412A-8CFF-96DCDC1A2069}" srcOrd="2" destOrd="0" parTransId="{A20BA738-7068-44EB-8DC9-FC85E1225267}" sibTransId="{1FD592BB-6B38-4DDE-A310-DACF3BE80600}"/>
    <dgm:cxn modelId="{A5ED75AE-4195-4CDE-94D3-A555378236FA}" type="presOf" srcId="{1DF8F2CC-4F0A-455E-A181-F11C23A2EE97}" destId="{8CEF8FB3-89D7-419F-B1B7-6FA0E9EA5643}" srcOrd="0" destOrd="0" presId="urn:microsoft.com/office/officeart/2005/8/layout/vList6"/>
    <dgm:cxn modelId="{74D318CF-C61E-4988-903D-52A34D046F99}" type="presParOf" srcId="{70D29248-8901-49D3-B187-ECF94D3D6BCD}" destId="{9AF4D129-957B-4112-A417-9B8898FB7609}" srcOrd="0" destOrd="0" presId="urn:microsoft.com/office/officeart/2005/8/layout/vList6"/>
    <dgm:cxn modelId="{C1653974-B7FF-49DF-A80B-763402D6740A}" type="presParOf" srcId="{9AF4D129-957B-4112-A417-9B8898FB7609}" destId="{408DF436-758C-4AC6-97DF-A1558726CEF3}" srcOrd="0" destOrd="0" presId="urn:microsoft.com/office/officeart/2005/8/layout/vList6"/>
    <dgm:cxn modelId="{1B15123F-4BC8-4DF9-B335-1B90CE9CB061}" type="presParOf" srcId="{9AF4D129-957B-4112-A417-9B8898FB7609}" destId="{82CDC349-4D57-4420-AC93-111534627169}" srcOrd="1" destOrd="0" presId="urn:microsoft.com/office/officeart/2005/8/layout/vList6"/>
    <dgm:cxn modelId="{D6077AED-0A98-4142-BF82-21F593D00545}" type="presParOf" srcId="{70D29248-8901-49D3-B187-ECF94D3D6BCD}" destId="{AFFBDEB0-CCB0-4790-834E-E3251FD8EA81}" srcOrd="1" destOrd="0" presId="urn:microsoft.com/office/officeart/2005/8/layout/vList6"/>
    <dgm:cxn modelId="{ACE36E2C-3E78-4A7B-A880-01DEB74956F0}" type="presParOf" srcId="{70D29248-8901-49D3-B187-ECF94D3D6BCD}" destId="{50B08336-EA83-46EA-80DD-D9F9C28B1AAE}" srcOrd="2" destOrd="0" presId="urn:microsoft.com/office/officeart/2005/8/layout/vList6"/>
    <dgm:cxn modelId="{80487B62-8EE7-41D8-8F40-E2517340B13A}" type="presParOf" srcId="{50B08336-EA83-46EA-80DD-D9F9C28B1AAE}" destId="{8CEF8FB3-89D7-419F-B1B7-6FA0E9EA5643}" srcOrd="0" destOrd="0" presId="urn:microsoft.com/office/officeart/2005/8/layout/vList6"/>
    <dgm:cxn modelId="{44200A0B-21C3-4A90-83B7-CDA8B06943E7}" type="presParOf" srcId="{50B08336-EA83-46EA-80DD-D9F9C28B1AAE}" destId="{48FD5B2C-C5E7-495E-8064-40BF3908F044}"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8BB92C-E1F1-4CA1-99C9-ED1B9278A757}"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3E9A959A-1630-412E-B7E5-9B5AEADA6A90}">
      <dgm:prSet phldrT="[Text]" custT="1"/>
      <dgm:spPr>
        <a:xfrm>
          <a:off x="0" y="1737"/>
          <a:ext cx="8077200" cy="766419"/>
        </a:xfrm>
      </dgm:spPr>
      <dgm:t>
        <a:bodyPr/>
        <a:lstStyle/>
        <a:p>
          <a:pPr rtl="0"/>
          <a:r>
            <a:rPr lang="es-MX" sz="2600" noProof="0" dirty="0">
              <a:solidFill>
                <a:schemeClr val="tx1"/>
              </a:solidFill>
            </a:rPr>
            <a:t>Usualmente se otorgan a base de necesidad económica</a:t>
          </a:r>
        </a:p>
      </dgm:t>
    </dgm:pt>
    <dgm:pt modelId="{9F8FA1EC-14C8-4881-B660-D7E3AC3EFC5E}" type="sibTrans" cxnId="{03B56751-1FFA-4F19-85D9-54F88FF86D9E}">
      <dgm:prSet/>
      <dgm:spPr/>
      <dgm:t>
        <a:bodyPr/>
        <a:lstStyle/>
        <a:p>
          <a:endParaRPr lang="en-US" sz="2600">
            <a:solidFill>
              <a:schemeClr val="tx1"/>
            </a:solidFill>
          </a:endParaRPr>
        </a:p>
      </dgm:t>
    </dgm:pt>
    <dgm:pt modelId="{0668A611-389F-452E-A401-028262113041}" type="parTrans" cxnId="{03B56751-1FFA-4F19-85D9-54F88FF86D9E}">
      <dgm:prSet/>
      <dgm:spPr/>
      <dgm:t>
        <a:bodyPr/>
        <a:lstStyle/>
        <a:p>
          <a:endParaRPr lang="en-US" sz="2600">
            <a:solidFill>
              <a:schemeClr val="tx1"/>
            </a:solidFill>
          </a:endParaRPr>
        </a:p>
      </dgm:t>
    </dgm:pt>
    <dgm:pt modelId="{1CCC71DB-4DE2-4685-B438-2E7018693ADB}">
      <dgm:prSet custT="1"/>
      <dgm:spPr/>
      <dgm:t>
        <a:bodyPr/>
        <a:lstStyle/>
        <a:p>
          <a:r>
            <a:rPr lang="es-MX" sz="2600" noProof="0" dirty="0">
              <a:solidFill>
                <a:schemeClr val="tx1"/>
              </a:solidFill>
            </a:rPr>
            <a:t>Para subvenciones federales se requiere la Solicitud Gratuita de Ayuda Federal para Estudiantes (FAFSA)</a:t>
          </a:r>
        </a:p>
      </dgm:t>
    </dgm:pt>
    <dgm:pt modelId="{8BDB2A16-2EB9-4E13-96AE-1FC0C7DA87BD}" type="sibTrans" cxnId="{EB992849-7187-4F49-A2E9-7E8489A02783}">
      <dgm:prSet/>
      <dgm:spPr/>
      <dgm:t>
        <a:bodyPr/>
        <a:lstStyle/>
        <a:p>
          <a:endParaRPr lang="en-US" sz="2600">
            <a:solidFill>
              <a:schemeClr val="tx1"/>
            </a:solidFill>
          </a:endParaRPr>
        </a:p>
      </dgm:t>
    </dgm:pt>
    <dgm:pt modelId="{A52CEAB8-DF62-430D-A2D8-F829EF5233D2}" type="parTrans" cxnId="{EB992849-7187-4F49-A2E9-7E8489A02783}">
      <dgm:prSet/>
      <dgm:spPr/>
      <dgm:t>
        <a:bodyPr/>
        <a:lstStyle/>
        <a:p>
          <a:endParaRPr lang="en-US" sz="2600">
            <a:solidFill>
              <a:schemeClr val="tx1"/>
            </a:solidFill>
          </a:endParaRPr>
        </a:p>
      </dgm:t>
    </dgm:pt>
    <dgm:pt modelId="{5C6C673A-BE07-4C1E-A496-8E525451D864}">
      <dgm:prSet custT="1"/>
      <dgm:spPr/>
      <dgm:t>
        <a:bodyPr/>
        <a:lstStyle/>
        <a:p>
          <a:r>
            <a:rPr lang="es-MX" sz="2600" noProof="0" dirty="0">
              <a:solidFill>
                <a:schemeClr val="tx1"/>
              </a:solidFill>
            </a:rPr>
            <a:t>Algunas subvenciones estatales también pueden requerir la FAFSA </a:t>
          </a:r>
        </a:p>
      </dgm:t>
    </dgm:pt>
    <dgm:pt modelId="{375EC396-FA90-4066-B456-2B730BD87070}" type="sibTrans" cxnId="{7B9F4537-76CA-409F-BED5-0EFC32AD658B}">
      <dgm:prSet/>
      <dgm:spPr/>
      <dgm:t>
        <a:bodyPr/>
        <a:lstStyle/>
        <a:p>
          <a:endParaRPr lang="en-US" sz="2600">
            <a:solidFill>
              <a:schemeClr val="tx1"/>
            </a:solidFill>
          </a:endParaRPr>
        </a:p>
      </dgm:t>
    </dgm:pt>
    <dgm:pt modelId="{19B79C53-DD95-4637-B2C5-19E7E7516439}" type="parTrans" cxnId="{7B9F4537-76CA-409F-BED5-0EFC32AD658B}">
      <dgm:prSet/>
      <dgm:spPr/>
      <dgm:t>
        <a:bodyPr/>
        <a:lstStyle/>
        <a:p>
          <a:endParaRPr lang="en-US" sz="2600">
            <a:solidFill>
              <a:schemeClr val="tx1"/>
            </a:solidFill>
          </a:endParaRPr>
        </a:p>
      </dgm:t>
    </dgm:pt>
    <dgm:pt modelId="{741EF576-9E2D-4B43-819B-414AAD5EDBD3}">
      <dgm:prSet custT="1"/>
      <dgm:spPr/>
      <dgm:t>
        <a:bodyPr/>
        <a:lstStyle/>
        <a:p>
          <a:r>
            <a:rPr lang="es-MX" sz="2600" noProof="0" dirty="0">
              <a:solidFill>
                <a:schemeClr val="tx1"/>
              </a:solidFill>
            </a:rPr>
            <a:t>Fondos pueden ser limitados (depende de la subvención)</a:t>
          </a:r>
        </a:p>
      </dgm:t>
    </dgm:pt>
    <dgm:pt modelId="{24099FAF-F0F6-4C24-9FB8-AD189E74894F}" type="sibTrans" cxnId="{C7FB383B-B32C-4AD6-84D9-29069D637399}">
      <dgm:prSet/>
      <dgm:spPr/>
      <dgm:t>
        <a:bodyPr/>
        <a:lstStyle/>
        <a:p>
          <a:endParaRPr lang="en-US" sz="2600">
            <a:solidFill>
              <a:schemeClr val="tx1"/>
            </a:solidFill>
          </a:endParaRPr>
        </a:p>
      </dgm:t>
    </dgm:pt>
    <dgm:pt modelId="{003350AA-9C44-4EED-A223-51788A8EF6C5}" type="parTrans" cxnId="{C7FB383B-B32C-4AD6-84D9-29069D637399}">
      <dgm:prSet/>
      <dgm:spPr/>
      <dgm:t>
        <a:bodyPr/>
        <a:lstStyle/>
        <a:p>
          <a:endParaRPr lang="en-US" sz="2600">
            <a:solidFill>
              <a:schemeClr val="tx1"/>
            </a:solidFill>
          </a:endParaRPr>
        </a:p>
      </dgm:t>
    </dgm:pt>
    <dgm:pt modelId="{83BDB990-F0D7-452B-80BC-F5E702F1FE4D}" type="pres">
      <dgm:prSet presAssocID="{118BB92C-E1F1-4CA1-99C9-ED1B9278A757}" presName="linear" presStyleCnt="0">
        <dgm:presLayoutVars>
          <dgm:animLvl val="lvl"/>
          <dgm:resizeHandles val="exact"/>
        </dgm:presLayoutVars>
      </dgm:prSet>
      <dgm:spPr/>
      <dgm:t>
        <a:bodyPr/>
        <a:lstStyle/>
        <a:p>
          <a:endParaRPr lang="en-US"/>
        </a:p>
      </dgm:t>
    </dgm:pt>
    <dgm:pt modelId="{0AD81BA0-EE05-4162-A4C9-EFD554DEF3B8}" type="pres">
      <dgm:prSet presAssocID="{3E9A959A-1630-412E-B7E5-9B5AEADA6A90}" presName="parentText" presStyleLbl="node1" presStyleIdx="0" presStyleCnt="4">
        <dgm:presLayoutVars>
          <dgm:chMax val="0"/>
          <dgm:bulletEnabled val="1"/>
        </dgm:presLayoutVars>
      </dgm:prSet>
      <dgm:spPr/>
      <dgm:t>
        <a:bodyPr/>
        <a:lstStyle/>
        <a:p>
          <a:endParaRPr lang="en-US"/>
        </a:p>
      </dgm:t>
    </dgm:pt>
    <dgm:pt modelId="{7733EDDC-C75E-4505-AF82-984DA17B12DA}" type="pres">
      <dgm:prSet presAssocID="{9F8FA1EC-14C8-4881-B660-D7E3AC3EFC5E}" presName="spacer" presStyleCnt="0"/>
      <dgm:spPr/>
    </dgm:pt>
    <dgm:pt modelId="{0847F768-7501-49BB-A8CA-FB9E519DFD01}" type="pres">
      <dgm:prSet presAssocID="{1CCC71DB-4DE2-4685-B438-2E7018693ADB}" presName="parentText" presStyleLbl="node1" presStyleIdx="1" presStyleCnt="4">
        <dgm:presLayoutVars>
          <dgm:chMax val="0"/>
          <dgm:bulletEnabled val="1"/>
        </dgm:presLayoutVars>
      </dgm:prSet>
      <dgm:spPr/>
      <dgm:t>
        <a:bodyPr/>
        <a:lstStyle/>
        <a:p>
          <a:endParaRPr lang="en-US"/>
        </a:p>
      </dgm:t>
    </dgm:pt>
    <dgm:pt modelId="{1D40E18D-932D-4BC3-98F0-38A3AE210FFC}" type="pres">
      <dgm:prSet presAssocID="{8BDB2A16-2EB9-4E13-96AE-1FC0C7DA87BD}" presName="spacer" presStyleCnt="0"/>
      <dgm:spPr/>
    </dgm:pt>
    <dgm:pt modelId="{BF3C565F-6781-4F12-A52A-B1D8F76E83B4}" type="pres">
      <dgm:prSet presAssocID="{5C6C673A-BE07-4C1E-A496-8E525451D864}" presName="parentText" presStyleLbl="node1" presStyleIdx="2" presStyleCnt="4">
        <dgm:presLayoutVars>
          <dgm:chMax val="0"/>
          <dgm:bulletEnabled val="1"/>
        </dgm:presLayoutVars>
      </dgm:prSet>
      <dgm:spPr/>
      <dgm:t>
        <a:bodyPr/>
        <a:lstStyle/>
        <a:p>
          <a:endParaRPr lang="en-US"/>
        </a:p>
      </dgm:t>
    </dgm:pt>
    <dgm:pt modelId="{34C9EC8C-167B-47D1-A59A-87EC32CE1DFB}" type="pres">
      <dgm:prSet presAssocID="{375EC396-FA90-4066-B456-2B730BD87070}" presName="spacer" presStyleCnt="0"/>
      <dgm:spPr/>
    </dgm:pt>
    <dgm:pt modelId="{959B2EE7-DF7E-4370-BCC3-BE1E30A92DF3}" type="pres">
      <dgm:prSet presAssocID="{741EF576-9E2D-4B43-819B-414AAD5EDBD3}" presName="parentText" presStyleLbl="node1" presStyleIdx="3" presStyleCnt="4">
        <dgm:presLayoutVars>
          <dgm:chMax val="0"/>
          <dgm:bulletEnabled val="1"/>
        </dgm:presLayoutVars>
      </dgm:prSet>
      <dgm:spPr/>
      <dgm:t>
        <a:bodyPr/>
        <a:lstStyle/>
        <a:p>
          <a:endParaRPr lang="en-US"/>
        </a:p>
      </dgm:t>
    </dgm:pt>
  </dgm:ptLst>
  <dgm:cxnLst>
    <dgm:cxn modelId="{C7FB383B-B32C-4AD6-84D9-29069D637399}" srcId="{118BB92C-E1F1-4CA1-99C9-ED1B9278A757}" destId="{741EF576-9E2D-4B43-819B-414AAD5EDBD3}" srcOrd="3" destOrd="0" parTransId="{003350AA-9C44-4EED-A223-51788A8EF6C5}" sibTransId="{24099FAF-F0F6-4C24-9FB8-AD189E74894F}"/>
    <dgm:cxn modelId="{03B56751-1FFA-4F19-85D9-54F88FF86D9E}" srcId="{118BB92C-E1F1-4CA1-99C9-ED1B9278A757}" destId="{3E9A959A-1630-412E-B7E5-9B5AEADA6A90}" srcOrd="0" destOrd="0" parTransId="{0668A611-389F-452E-A401-028262113041}" sibTransId="{9F8FA1EC-14C8-4881-B660-D7E3AC3EFC5E}"/>
    <dgm:cxn modelId="{38148E39-79FA-4D92-A648-422462ADD757}" type="presOf" srcId="{3E9A959A-1630-412E-B7E5-9B5AEADA6A90}" destId="{0AD81BA0-EE05-4162-A4C9-EFD554DEF3B8}" srcOrd="0" destOrd="0" presId="urn:microsoft.com/office/officeart/2005/8/layout/vList2"/>
    <dgm:cxn modelId="{521B416E-081E-43C1-BB39-AE74069FA30A}" type="presOf" srcId="{5C6C673A-BE07-4C1E-A496-8E525451D864}" destId="{BF3C565F-6781-4F12-A52A-B1D8F76E83B4}" srcOrd="0" destOrd="0" presId="urn:microsoft.com/office/officeart/2005/8/layout/vList2"/>
    <dgm:cxn modelId="{EB992849-7187-4F49-A2E9-7E8489A02783}" srcId="{118BB92C-E1F1-4CA1-99C9-ED1B9278A757}" destId="{1CCC71DB-4DE2-4685-B438-2E7018693ADB}" srcOrd="1" destOrd="0" parTransId="{A52CEAB8-DF62-430D-A2D8-F829EF5233D2}" sibTransId="{8BDB2A16-2EB9-4E13-96AE-1FC0C7DA87BD}"/>
    <dgm:cxn modelId="{8A1FB7F0-0E74-4F6E-A4DA-18CE419B7A9F}" type="presOf" srcId="{118BB92C-E1F1-4CA1-99C9-ED1B9278A757}" destId="{83BDB990-F0D7-452B-80BC-F5E702F1FE4D}" srcOrd="0" destOrd="0" presId="urn:microsoft.com/office/officeart/2005/8/layout/vList2"/>
    <dgm:cxn modelId="{F50A9F66-F256-4EDD-A65C-4978DF7BF8B4}" type="presOf" srcId="{1CCC71DB-4DE2-4685-B438-2E7018693ADB}" destId="{0847F768-7501-49BB-A8CA-FB9E519DFD01}" srcOrd="0" destOrd="0" presId="urn:microsoft.com/office/officeart/2005/8/layout/vList2"/>
    <dgm:cxn modelId="{8D2ACCD7-E7B4-4CDF-B32C-DB49E36F7796}" type="presOf" srcId="{741EF576-9E2D-4B43-819B-414AAD5EDBD3}" destId="{959B2EE7-DF7E-4370-BCC3-BE1E30A92DF3}" srcOrd="0" destOrd="0" presId="urn:microsoft.com/office/officeart/2005/8/layout/vList2"/>
    <dgm:cxn modelId="{7B9F4537-76CA-409F-BED5-0EFC32AD658B}" srcId="{118BB92C-E1F1-4CA1-99C9-ED1B9278A757}" destId="{5C6C673A-BE07-4C1E-A496-8E525451D864}" srcOrd="2" destOrd="0" parTransId="{19B79C53-DD95-4637-B2C5-19E7E7516439}" sibTransId="{375EC396-FA90-4066-B456-2B730BD87070}"/>
    <dgm:cxn modelId="{A4AB7C87-A649-4542-AEA9-90EDD272B5F4}" type="presParOf" srcId="{83BDB990-F0D7-452B-80BC-F5E702F1FE4D}" destId="{0AD81BA0-EE05-4162-A4C9-EFD554DEF3B8}" srcOrd="0" destOrd="0" presId="urn:microsoft.com/office/officeart/2005/8/layout/vList2"/>
    <dgm:cxn modelId="{400F750A-86E7-4415-84D1-65F64BD6286E}" type="presParOf" srcId="{83BDB990-F0D7-452B-80BC-F5E702F1FE4D}" destId="{7733EDDC-C75E-4505-AF82-984DA17B12DA}" srcOrd="1" destOrd="0" presId="urn:microsoft.com/office/officeart/2005/8/layout/vList2"/>
    <dgm:cxn modelId="{3DBE9DB5-C73F-4E1E-A48E-CD12FE6BD524}" type="presParOf" srcId="{83BDB990-F0D7-452B-80BC-F5E702F1FE4D}" destId="{0847F768-7501-49BB-A8CA-FB9E519DFD01}" srcOrd="2" destOrd="0" presId="urn:microsoft.com/office/officeart/2005/8/layout/vList2"/>
    <dgm:cxn modelId="{4BFDAA7A-23F8-4AAA-BEC3-C81869B145E9}" type="presParOf" srcId="{83BDB990-F0D7-452B-80BC-F5E702F1FE4D}" destId="{1D40E18D-932D-4BC3-98F0-38A3AE210FFC}" srcOrd="3" destOrd="0" presId="urn:microsoft.com/office/officeart/2005/8/layout/vList2"/>
    <dgm:cxn modelId="{58178CC9-D806-4E95-BA12-AD4847AA4DA3}" type="presParOf" srcId="{83BDB990-F0D7-452B-80BC-F5E702F1FE4D}" destId="{BF3C565F-6781-4F12-A52A-B1D8F76E83B4}" srcOrd="4" destOrd="0" presId="urn:microsoft.com/office/officeart/2005/8/layout/vList2"/>
    <dgm:cxn modelId="{15599AC8-1D83-4A09-8280-4FA7094BB497}" type="presParOf" srcId="{83BDB990-F0D7-452B-80BC-F5E702F1FE4D}" destId="{34C9EC8C-167B-47D1-A59A-87EC32CE1DFB}" srcOrd="5" destOrd="0" presId="urn:microsoft.com/office/officeart/2005/8/layout/vList2"/>
    <dgm:cxn modelId="{54625B5D-F07F-4A95-852B-871F65F2A22A}" type="presParOf" srcId="{83BDB990-F0D7-452B-80BC-F5E702F1FE4D}" destId="{959B2EE7-DF7E-4370-BCC3-BE1E30A92DF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18BB92C-E1F1-4CA1-99C9-ED1B9278A757}"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3E9A959A-1630-412E-B7E5-9B5AEADA6A90}">
      <dgm:prSet phldrT="[Text]" custT="1"/>
      <dgm:spPr>
        <a:xfrm>
          <a:off x="0" y="1737"/>
          <a:ext cx="8077200" cy="766419"/>
        </a:xfrm>
      </dgm:spPr>
      <dgm:t>
        <a:bodyPr/>
        <a:lstStyle/>
        <a:p>
          <a:pPr rtl="0"/>
          <a:r>
            <a:rPr lang="es-MX" sz="2600" noProof="0" dirty="0">
              <a:solidFill>
                <a:schemeClr val="tx1"/>
              </a:solidFill>
            </a:rPr>
            <a:t>Pueden ser otorgadas a base de necesidad económico o merito, pero no siempre</a:t>
          </a:r>
        </a:p>
      </dgm:t>
    </dgm:pt>
    <dgm:pt modelId="{0668A611-389F-452E-A401-028262113041}" type="parTrans" cxnId="{03B56751-1FFA-4F19-85D9-54F88FF86D9E}">
      <dgm:prSet/>
      <dgm:spPr/>
      <dgm:t>
        <a:bodyPr/>
        <a:lstStyle/>
        <a:p>
          <a:endParaRPr lang="en-US" sz="2600">
            <a:solidFill>
              <a:schemeClr val="tx1"/>
            </a:solidFill>
          </a:endParaRPr>
        </a:p>
      </dgm:t>
    </dgm:pt>
    <dgm:pt modelId="{9F8FA1EC-14C8-4881-B660-D7E3AC3EFC5E}" type="sibTrans" cxnId="{03B56751-1FFA-4F19-85D9-54F88FF86D9E}">
      <dgm:prSet/>
      <dgm:spPr/>
      <dgm:t>
        <a:bodyPr/>
        <a:lstStyle/>
        <a:p>
          <a:endParaRPr lang="en-US" sz="2600">
            <a:solidFill>
              <a:schemeClr val="tx1"/>
            </a:solidFill>
          </a:endParaRPr>
        </a:p>
      </dgm:t>
    </dgm:pt>
    <dgm:pt modelId="{1CCC71DB-4DE2-4685-B438-2E7018693ADB}">
      <dgm:prSet custT="1"/>
      <dgm:spPr/>
      <dgm:t>
        <a:bodyPr/>
        <a:lstStyle/>
        <a:p>
          <a:r>
            <a:rPr lang="es-MX" sz="2600" noProof="0" dirty="0">
              <a:solidFill>
                <a:schemeClr val="tx1"/>
              </a:solidFill>
            </a:rPr>
            <a:t>La elegibilidad varía por beca</a:t>
          </a:r>
        </a:p>
      </dgm:t>
    </dgm:pt>
    <dgm:pt modelId="{A52CEAB8-DF62-430D-A2D8-F829EF5233D2}" type="parTrans" cxnId="{EB992849-7187-4F49-A2E9-7E8489A02783}">
      <dgm:prSet/>
      <dgm:spPr/>
      <dgm:t>
        <a:bodyPr/>
        <a:lstStyle/>
        <a:p>
          <a:endParaRPr lang="en-US" sz="2600">
            <a:solidFill>
              <a:schemeClr val="tx1"/>
            </a:solidFill>
          </a:endParaRPr>
        </a:p>
      </dgm:t>
    </dgm:pt>
    <dgm:pt modelId="{8BDB2A16-2EB9-4E13-96AE-1FC0C7DA87BD}" type="sibTrans" cxnId="{EB992849-7187-4F49-A2E9-7E8489A02783}">
      <dgm:prSet/>
      <dgm:spPr/>
      <dgm:t>
        <a:bodyPr/>
        <a:lstStyle/>
        <a:p>
          <a:endParaRPr lang="en-US" sz="2600">
            <a:solidFill>
              <a:schemeClr val="tx1"/>
            </a:solidFill>
          </a:endParaRPr>
        </a:p>
      </dgm:t>
    </dgm:pt>
    <dgm:pt modelId="{5C6C673A-BE07-4C1E-A496-8E525451D864}">
      <dgm:prSet custT="1"/>
      <dgm:spPr/>
      <dgm:t>
        <a:bodyPr/>
        <a:lstStyle/>
        <a:p>
          <a:r>
            <a:rPr lang="es-MX" sz="2600" noProof="0" dirty="0">
              <a:solidFill>
                <a:schemeClr val="tx1"/>
              </a:solidFill>
            </a:rPr>
            <a:t>Hay becas para diferentes edades y grados (¡empieza temprano!)</a:t>
          </a:r>
        </a:p>
      </dgm:t>
    </dgm:pt>
    <dgm:pt modelId="{19B79C53-DD95-4637-B2C5-19E7E7516439}" type="parTrans" cxnId="{7B9F4537-76CA-409F-BED5-0EFC32AD658B}">
      <dgm:prSet/>
      <dgm:spPr/>
      <dgm:t>
        <a:bodyPr/>
        <a:lstStyle/>
        <a:p>
          <a:endParaRPr lang="en-US" sz="2600">
            <a:solidFill>
              <a:schemeClr val="tx1"/>
            </a:solidFill>
          </a:endParaRPr>
        </a:p>
      </dgm:t>
    </dgm:pt>
    <dgm:pt modelId="{375EC396-FA90-4066-B456-2B730BD87070}" type="sibTrans" cxnId="{7B9F4537-76CA-409F-BED5-0EFC32AD658B}">
      <dgm:prSet/>
      <dgm:spPr/>
      <dgm:t>
        <a:bodyPr/>
        <a:lstStyle/>
        <a:p>
          <a:endParaRPr lang="en-US" sz="2600">
            <a:solidFill>
              <a:schemeClr val="tx1"/>
            </a:solidFill>
          </a:endParaRPr>
        </a:p>
      </dgm:t>
    </dgm:pt>
    <dgm:pt modelId="{741EF576-9E2D-4B43-819B-414AAD5EDBD3}">
      <dgm:prSet custT="1"/>
      <dgm:spPr/>
      <dgm:t>
        <a:bodyPr/>
        <a:lstStyle/>
        <a:p>
          <a:r>
            <a:rPr lang="es-MX" sz="2600" noProof="0" dirty="0">
              <a:solidFill>
                <a:schemeClr val="tx1"/>
              </a:solidFill>
            </a:rPr>
            <a:t>Becas locales generalmente tienen menos solicitantes</a:t>
          </a:r>
        </a:p>
      </dgm:t>
    </dgm:pt>
    <dgm:pt modelId="{003350AA-9C44-4EED-A223-51788A8EF6C5}" type="parTrans" cxnId="{C7FB383B-B32C-4AD6-84D9-29069D637399}">
      <dgm:prSet/>
      <dgm:spPr/>
      <dgm:t>
        <a:bodyPr/>
        <a:lstStyle/>
        <a:p>
          <a:endParaRPr lang="en-US" sz="2600">
            <a:solidFill>
              <a:schemeClr val="tx1"/>
            </a:solidFill>
          </a:endParaRPr>
        </a:p>
      </dgm:t>
    </dgm:pt>
    <dgm:pt modelId="{24099FAF-F0F6-4C24-9FB8-AD189E74894F}" type="sibTrans" cxnId="{C7FB383B-B32C-4AD6-84D9-29069D637399}">
      <dgm:prSet/>
      <dgm:spPr/>
      <dgm:t>
        <a:bodyPr/>
        <a:lstStyle/>
        <a:p>
          <a:endParaRPr lang="en-US" sz="2600">
            <a:solidFill>
              <a:schemeClr val="tx1"/>
            </a:solidFill>
          </a:endParaRPr>
        </a:p>
      </dgm:t>
    </dgm:pt>
    <dgm:pt modelId="{83BDB990-F0D7-452B-80BC-F5E702F1FE4D}" type="pres">
      <dgm:prSet presAssocID="{118BB92C-E1F1-4CA1-99C9-ED1B9278A757}" presName="linear" presStyleCnt="0">
        <dgm:presLayoutVars>
          <dgm:animLvl val="lvl"/>
          <dgm:resizeHandles val="exact"/>
        </dgm:presLayoutVars>
      </dgm:prSet>
      <dgm:spPr/>
      <dgm:t>
        <a:bodyPr/>
        <a:lstStyle/>
        <a:p>
          <a:endParaRPr lang="en-US"/>
        </a:p>
      </dgm:t>
    </dgm:pt>
    <dgm:pt modelId="{0AD81BA0-EE05-4162-A4C9-EFD554DEF3B8}" type="pres">
      <dgm:prSet presAssocID="{3E9A959A-1630-412E-B7E5-9B5AEADA6A90}" presName="parentText" presStyleLbl="node1" presStyleIdx="0" presStyleCnt="4">
        <dgm:presLayoutVars>
          <dgm:chMax val="0"/>
          <dgm:bulletEnabled val="1"/>
        </dgm:presLayoutVars>
      </dgm:prSet>
      <dgm:spPr/>
      <dgm:t>
        <a:bodyPr/>
        <a:lstStyle/>
        <a:p>
          <a:endParaRPr lang="en-US"/>
        </a:p>
      </dgm:t>
    </dgm:pt>
    <dgm:pt modelId="{7733EDDC-C75E-4505-AF82-984DA17B12DA}" type="pres">
      <dgm:prSet presAssocID="{9F8FA1EC-14C8-4881-B660-D7E3AC3EFC5E}" presName="spacer" presStyleCnt="0"/>
      <dgm:spPr/>
    </dgm:pt>
    <dgm:pt modelId="{0847F768-7501-49BB-A8CA-FB9E519DFD01}" type="pres">
      <dgm:prSet presAssocID="{1CCC71DB-4DE2-4685-B438-2E7018693ADB}" presName="parentText" presStyleLbl="node1" presStyleIdx="1" presStyleCnt="4">
        <dgm:presLayoutVars>
          <dgm:chMax val="0"/>
          <dgm:bulletEnabled val="1"/>
        </dgm:presLayoutVars>
      </dgm:prSet>
      <dgm:spPr/>
      <dgm:t>
        <a:bodyPr/>
        <a:lstStyle/>
        <a:p>
          <a:endParaRPr lang="en-US"/>
        </a:p>
      </dgm:t>
    </dgm:pt>
    <dgm:pt modelId="{1D40E18D-932D-4BC3-98F0-38A3AE210FFC}" type="pres">
      <dgm:prSet presAssocID="{8BDB2A16-2EB9-4E13-96AE-1FC0C7DA87BD}" presName="spacer" presStyleCnt="0"/>
      <dgm:spPr/>
    </dgm:pt>
    <dgm:pt modelId="{BF3C565F-6781-4F12-A52A-B1D8F76E83B4}" type="pres">
      <dgm:prSet presAssocID="{5C6C673A-BE07-4C1E-A496-8E525451D864}" presName="parentText" presStyleLbl="node1" presStyleIdx="2" presStyleCnt="4">
        <dgm:presLayoutVars>
          <dgm:chMax val="0"/>
          <dgm:bulletEnabled val="1"/>
        </dgm:presLayoutVars>
      </dgm:prSet>
      <dgm:spPr/>
      <dgm:t>
        <a:bodyPr/>
        <a:lstStyle/>
        <a:p>
          <a:endParaRPr lang="en-US"/>
        </a:p>
      </dgm:t>
    </dgm:pt>
    <dgm:pt modelId="{34C9EC8C-167B-47D1-A59A-87EC32CE1DFB}" type="pres">
      <dgm:prSet presAssocID="{375EC396-FA90-4066-B456-2B730BD87070}" presName="spacer" presStyleCnt="0"/>
      <dgm:spPr/>
    </dgm:pt>
    <dgm:pt modelId="{959B2EE7-DF7E-4370-BCC3-BE1E30A92DF3}" type="pres">
      <dgm:prSet presAssocID="{741EF576-9E2D-4B43-819B-414AAD5EDBD3}" presName="parentText" presStyleLbl="node1" presStyleIdx="3" presStyleCnt="4" custLinFactNeighborY="-32408">
        <dgm:presLayoutVars>
          <dgm:chMax val="0"/>
          <dgm:bulletEnabled val="1"/>
        </dgm:presLayoutVars>
      </dgm:prSet>
      <dgm:spPr/>
      <dgm:t>
        <a:bodyPr/>
        <a:lstStyle/>
        <a:p>
          <a:endParaRPr lang="en-US"/>
        </a:p>
      </dgm:t>
    </dgm:pt>
  </dgm:ptLst>
  <dgm:cxnLst>
    <dgm:cxn modelId="{C7FB383B-B32C-4AD6-84D9-29069D637399}" srcId="{118BB92C-E1F1-4CA1-99C9-ED1B9278A757}" destId="{741EF576-9E2D-4B43-819B-414AAD5EDBD3}" srcOrd="3" destOrd="0" parTransId="{003350AA-9C44-4EED-A223-51788A8EF6C5}" sibTransId="{24099FAF-F0F6-4C24-9FB8-AD189E74894F}"/>
    <dgm:cxn modelId="{03B56751-1FFA-4F19-85D9-54F88FF86D9E}" srcId="{118BB92C-E1F1-4CA1-99C9-ED1B9278A757}" destId="{3E9A959A-1630-412E-B7E5-9B5AEADA6A90}" srcOrd="0" destOrd="0" parTransId="{0668A611-389F-452E-A401-028262113041}" sibTransId="{9F8FA1EC-14C8-4881-B660-D7E3AC3EFC5E}"/>
    <dgm:cxn modelId="{38148E39-79FA-4D92-A648-422462ADD757}" type="presOf" srcId="{3E9A959A-1630-412E-B7E5-9B5AEADA6A90}" destId="{0AD81BA0-EE05-4162-A4C9-EFD554DEF3B8}" srcOrd="0" destOrd="0" presId="urn:microsoft.com/office/officeart/2005/8/layout/vList2"/>
    <dgm:cxn modelId="{521B416E-081E-43C1-BB39-AE74069FA30A}" type="presOf" srcId="{5C6C673A-BE07-4C1E-A496-8E525451D864}" destId="{BF3C565F-6781-4F12-A52A-B1D8F76E83B4}" srcOrd="0" destOrd="0" presId="urn:microsoft.com/office/officeart/2005/8/layout/vList2"/>
    <dgm:cxn modelId="{EB992849-7187-4F49-A2E9-7E8489A02783}" srcId="{118BB92C-E1F1-4CA1-99C9-ED1B9278A757}" destId="{1CCC71DB-4DE2-4685-B438-2E7018693ADB}" srcOrd="1" destOrd="0" parTransId="{A52CEAB8-DF62-430D-A2D8-F829EF5233D2}" sibTransId="{8BDB2A16-2EB9-4E13-96AE-1FC0C7DA87BD}"/>
    <dgm:cxn modelId="{8A1FB7F0-0E74-4F6E-A4DA-18CE419B7A9F}" type="presOf" srcId="{118BB92C-E1F1-4CA1-99C9-ED1B9278A757}" destId="{83BDB990-F0D7-452B-80BC-F5E702F1FE4D}" srcOrd="0" destOrd="0" presId="urn:microsoft.com/office/officeart/2005/8/layout/vList2"/>
    <dgm:cxn modelId="{F50A9F66-F256-4EDD-A65C-4978DF7BF8B4}" type="presOf" srcId="{1CCC71DB-4DE2-4685-B438-2E7018693ADB}" destId="{0847F768-7501-49BB-A8CA-FB9E519DFD01}" srcOrd="0" destOrd="0" presId="urn:microsoft.com/office/officeart/2005/8/layout/vList2"/>
    <dgm:cxn modelId="{8D2ACCD7-E7B4-4CDF-B32C-DB49E36F7796}" type="presOf" srcId="{741EF576-9E2D-4B43-819B-414AAD5EDBD3}" destId="{959B2EE7-DF7E-4370-BCC3-BE1E30A92DF3}" srcOrd="0" destOrd="0" presId="urn:microsoft.com/office/officeart/2005/8/layout/vList2"/>
    <dgm:cxn modelId="{7B9F4537-76CA-409F-BED5-0EFC32AD658B}" srcId="{118BB92C-E1F1-4CA1-99C9-ED1B9278A757}" destId="{5C6C673A-BE07-4C1E-A496-8E525451D864}" srcOrd="2" destOrd="0" parTransId="{19B79C53-DD95-4637-B2C5-19E7E7516439}" sibTransId="{375EC396-FA90-4066-B456-2B730BD87070}"/>
    <dgm:cxn modelId="{A4AB7C87-A649-4542-AEA9-90EDD272B5F4}" type="presParOf" srcId="{83BDB990-F0D7-452B-80BC-F5E702F1FE4D}" destId="{0AD81BA0-EE05-4162-A4C9-EFD554DEF3B8}" srcOrd="0" destOrd="0" presId="urn:microsoft.com/office/officeart/2005/8/layout/vList2"/>
    <dgm:cxn modelId="{400F750A-86E7-4415-84D1-65F64BD6286E}" type="presParOf" srcId="{83BDB990-F0D7-452B-80BC-F5E702F1FE4D}" destId="{7733EDDC-C75E-4505-AF82-984DA17B12DA}" srcOrd="1" destOrd="0" presId="urn:microsoft.com/office/officeart/2005/8/layout/vList2"/>
    <dgm:cxn modelId="{3DBE9DB5-C73F-4E1E-A48E-CD12FE6BD524}" type="presParOf" srcId="{83BDB990-F0D7-452B-80BC-F5E702F1FE4D}" destId="{0847F768-7501-49BB-A8CA-FB9E519DFD01}" srcOrd="2" destOrd="0" presId="urn:microsoft.com/office/officeart/2005/8/layout/vList2"/>
    <dgm:cxn modelId="{4BFDAA7A-23F8-4AAA-BEC3-C81869B145E9}" type="presParOf" srcId="{83BDB990-F0D7-452B-80BC-F5E702F1FE4D}" destId="{1D40E18D-932D-4BC3-98F0-38A3AE210FFC}" srcOrd="3" destOrd="0" presId="urn:microsoft.com/office/officeart/2005/8/layout/vList2"/>
    <dgm:cxn modelId="{58178CC9-D806-4E95-BA12-AD4847AA4DA3}" type="presParOf" srcId="{83BDB990-F0D7-452B-80BC-F5E702F1FE4D}" destId="{BF3C565F-6781-4F12-A52A-B1D8F76E83B4}" srcOrd="4" destOrd="0" presId="urn:microsoft.com/office/officeart/2005/8/layout/vList2"/>
    <dgm:cxn modelId="{15599AC8-1D83-4A09-8280-4FA7094BB497}" type="presParOf" srcId="{83BDB990-F0D7-452B-80BC-F5E702F1FE4D}" destId="{34C9EC8C-167B-47D1-A59A-87EC32CE1DFB}" srcOrd="5" destOrd="0" presId="urn:microsoft.com/office/officeart/2005/8/layout/vList2"/>
    <dgm:cxn modelId="{54625B5D-F07F-4A95-852B-871F65F2A22A}" type="presParOf" srcId="{83BDB990-F0D7-452B-80BC-F5E702F1FE4D}" destId="{959B2EE7-DF7E-4370-BCC3-BE1E30A92DF3}" srcOrd="6"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3068735-9C1C-41F0-8836-7076F0392A4B}" type="doc">
      <dgm:prSet loTypeId="urn:microsoft.com/office/officeart/2005/8/layout/vList2" loCatId="list" qsTypeId="urn:microsoft.com/office/officeart/2005/8/quickstyle/simple1" qsCatId="simple" csTypeId="urn:microsoft.com/office/officeart/2005/8/colors/accent4_2" csCatId="accent4" phldr="1"/>
      <dgm:spPr/>
      <dgm:t>
        <a:bodyPr/>
        <a:lstStyle/>
        <a:p>
          <a:endParaRPr lang="en-US"/>
        </a:p>
      </dgm:t>
    </dgm:pt>
    <dgm:pt modelId="{4E84E1BD-ECA6-4FD4-8E9C-D5C39B1A2A12}">
      <dgm:prSet phldrT="[Text]" custT="1"/>
      <dgm:spPr/>
      <dgm:t>
        <a:bodyPr/>
        <a:lstStyle/>
        <a:p>
          <a:r>
            <a:rPr lang="es-MX" sz="2400" noProof="0" dirty="0">
              <a:solidFill>
                <a:schemeClr val="tx1"/>
              </a:solidFill>
            </a:rPr>
            <a:t>La FAFSA es requerida</a:t>
          </a:r>
        </a:p>
      </dgm:t>
    </dgm:pt>
    <dgm:pt modelId="{83BEDD3A-0598-4465-B0AD-4B42F48E4AAC}" type="parTrans" cxnId="{B5AE50E5-635C-435A-804A-36FCA07B83C1}">
      <dgm:prSet/>
      <dgm:spPr/>
      <dgm:t>
        <a:bodyPr/>
        <a:lstStyle/>
        <a:p>
          <a:endParaRPr lang="en-US" sz="2400">
            <a:solidFill>
              <a:schemeClr val="tx1"/>
            </a:solidFill>
          </a:endParaRPr>
        </a:p>
      </dgm:t>
    </dgm:pt>
    <dgm:pt modelId="{C8FBA7BB-1FD3-4140-A7A0-BBE23C9B35E5}" type="sibTrans" cxnId="{B5AE50E5-635C-435A-804A-36FCA07B83C1}">
      <dgm:prSet/>
      <dgm:spPr/>
      <dgm:t>
        <a:bodyPr/>
        <a:lstStyle/>
        <a:p>
          <a:endParaRPr lang="en-US" sz="2400">
            <a:solidFill>
              <a:schemeClr val="tx1"/>
            </a:solidFill>
          </a:endParaRPr>
        </a:p>
      </dgm:t>
    </dgm:pt>
    <dgm:pt modelId="{7AAD3EB7-62C9-471D-A9C5-38FC3B45CEC7}">
      <dgm:prSet custT="1"/>
      <dgm:spPr/>
      <dgm:t>
        <a:bodyPr/>
        <a:lstStyle/>
        <a:p>
          <a:r>
            <a:rPr lang="es-MX" sz="2400" noProof="0" dirty="0">
              <a:solidFill>
                <a:schemeClr val="tx1"/>
              </a:solidFill>
            </a:rPr>
            <a:t>Los estudiantes son responsables por pagarlos</a:t>
          </a:r>
        </a:p>
      </dgm:t>
    </dgm:pt>
    <dgm:pt modelId="{39947AF6-149C-4D64-B3E0-DD29E4C8851F}" type="parTrans" cxnId="{CA54F4B3-1AA4-47CB-B5AA-F27920C59BD6}">
      <dgm:prSet/>
      <dgm:spPr/>
      <dgm:t>
        <a:bodyPr/>
        <a:lstStyle/>
        <a:p>
          <a:endParaRPr lang="en-US" sz="2400">
            <a:solidFill>
              <a:schemeClr val="tx1"/>
            </a:solidFill>
          </a:endParaRPr>
        </a:p>
      </dgm:t>
    </dgm:pt>
    <dgm:pt modelId="{C5867E8D-6502-4682-85FB-91D298EA84F5}" type="sibTrans" cxnId="{CA54F4B3-1AA4-47CB-B5AA-F27920C59BD6}">
      <dgm:prSet/>
      <dgm:spPr/>
      <dgm:t>
        <a:bodyPr/>
        <a:lstStyle/>
        <a:p>
          <a:endParaRPr lang="en-US" sz="2400">
            <a:solidFill>
              <a:schemeClr val="tx1"/>
            </a:solidFill>
          </a:endParaRPr>
        </a:p>
      </dgm:t>
    </dgm:pt>
    <dgm:pt modelId="{E0D9D9A8-404C-4D19-B29E-D2E00CB84ACF}">
      <dgm:prSet custT="1"/>
      <dgm:spPr/>
      <dgm:t>
        <a:bodyPr/>
        <a:lstStyle/>
        <a:p>
          <a:r>
            <a:rPr lang="es-MX" sz="2400" noProof="0" dirty="0">
              <a:solidFill>
                <a:schemeClr val="tx1"/>
              </a:solidFill>
            </a:rPr>
            <a:t>Se aplican limites máximos de préstamos</a:t>
          </a:r>
        </a:p>
      </dgm:t>
    </dgm:pt>
    <dgm:pt modelId="{FB1C3AFF-4D38-4680-B491-4880DAF461C2}" type="parTrans" cxnId="{7A3908E7-8B25-472C-B79B-6BA9C8A6F2FE}">
      <dgm:prSet/>
      <dgm:spPr/>
      <dgm:t>
        <a:bodyPr/>
        <a:lstStyle/>
        <a:p>
          <a:endParaRPr lang="en-US" sz="2400">
            <a:solidFill>
              <a:schemeClr val="tx1"/>
            </a:solidFill>
          </a:endParaRPr>
        </a:p>
      </dgm:t>
    </dgm:pt>
    <dgm:pt modelId="{768C8288-6E1E-4F78-A7FD-948A9509C40D}" type="sibTrans" cxnId="{7A3908E7-8B25-472C-B79B-6BA9C8A6F2FE}">
      <dgm:prSet/>
      <dgm:spPr/>
      <dgm:t>
        <a:bodyPr/>
        <a:lstStyle/>
        <a:p>
          <a:endParaRPr lang="en-US" sz="2400">
            <a:solidFill>
              <a:schemeClr val="tx1"/>
            </a:solidFill>
          </a:endParaRPr>
        </a:p>
      </dgm:t>
    </dgm:pt>
    <dgm:pt modelId="{C5869DA7-8BDF-4BDF-8863-6D26B9E99946}">
      <dgm:prSet phldrT="[Text]" custT="1"/>
      <dgm:spPr/>
      <dgm:t>
        <a:bodyPr/>
        <a:lstStyle/>
        <a:p>
          <a:r>
            <a:rPr lang="es-MX" sz="2400" noProof="0" dirty="0">
              <a:solidFill>
                <a:schemeClr val="tx1"/>
              </a:solidFill>
            </a:rPr>
            <a:t>Deben ser pagados</a:t>
          </a:r>
        </a:p>
      </dgm:t>
    </dgm:pt>
    <dgm:pt modelId="{A8271AEF-E0C0-4B12-A135-4099730205BA}" type="parTrans" cxnId="{0E3D641A-B419-44AB-A189-EA1D6A0E17E9}">
      <dgm:prSet/>
      <dgm:spPr/>
      <dgm:t>
        <a:bodyPr/>
        <a:lstStyle/>
        <a:p>
          <a:endParaRPr lang="en-US" sz="2400">
            <a:solidFill>
              <a:schemeClr val="tx1"/>
            </a:solidFill>
          </a:endParaRPr>
        </a:p>
      </dgm:t>
    </dgm:pt>
    <dgm:pt modelId="{919B1D40-F22B-42F8-9A11-65BEA1ECC0D9}" type="sibTrans" cxnId="{0E3D641A-B419-44AB-A189-EA1D6A0E17E9}">
      <dgm:prSet/>
      <dgm:spPr/>
      <dgm:t>
        <a:bodyPr/>
        <a:lstStyle/>
        <a:p>
          <a:endParaRPr lang="en-US" sz="2400">
            <a:solidFill>
              <a:schemeClr val="tx1"/>
            </a:solidFill>
          </a:endParaRPr>
        </a:p>
      </dgm:t>
    </dgm:pt>
    <dgm:pt modelId="{E7111C84-D0B6-45FC-8675-3532054051EF}" type="pres">
      <dgm:prSet presAssocID="{53068735-9C1C-41F0-8836-7076F0392A4B}" presName="linear" presStyleCnt="0">
        <dgm:presLayoutVars>
          <dgm:animLvl val="lvl"/>
          <dgm:resizeHandles val="exact"/>
        </dgm:presLayoutVars>
      </dgm:prSet>
      <dgm:spPr/>
      <dgm:t>
        <a:bodyPr/>
        <a:lstStyle/>
        <a:p>
          <a:endParaRPr lang="en-US"/>
        </a:p>
      </dgm:t>
    </dgm:pt>
    <dgm:pt modelId="{9CC12009-129E-4351-91BE-0378E37C7FE1}" type="pres">
      <dgm:prSet presAssocID="{4E84E1BD-ECA6-4FD4-8E9C-D5C39B1A2A12}" presName="parentText" presStyleLbl="node1" presStyleIdx="0" presStyleCnt="4">
        <dgm:presLayoutVars>
          <dgm:chMax val="0"/>
          <dgm:bulletEnabled val="1"/>
        </dgm:presLayoutVars>
      </dgm:prSet>
      <dgm:spPr/>
      <dgm:t>
        <a:bodyPr/>
        <a:lstStyle/>
        <a:p>
          <a:endParaRPr lang="en-US"/>
        </a:p>
      </dgm:t>
    </dgm:pt>
    <dgm:pt modelId="{07ACDF01-A6A6-4ED0-9DBB-698EF23E5676}" type="pres">
      <dgm:prSet presAssocID="{C8FBA7BB-1FD3-4140-A7A0-BBE23C9B35E5}" presName="spacer" presStyleCnt="0"/>
      <dgm:spPr/>
    </dgm:pt>
    <dgm:pt modelId="{41B8ACF6-053A-4990-82EF-DA24E2A4B6CD}" type="pres">
      <dgm:prSet presAssocID="{C5869DA7-8BDF-4BDF-8863-6D26B9E99946}" presName="parentText" presStyleLbl="node1" presStyleIdx="1" presStyleCnt="4">
        <dgm:presLayoutVars>
          <dgm:chMax val="0"/>
          <dgm:bulletEnabled val="1"/>
        </dgm:presLayoutVars>
      </dgm:prSet>
      <dgm:spPr/>
      <dgm:t>
        <a:bodyPr/>
        <a:lstStyle/>
        <a:p>
          <a:endParaRPr lang="en-US"/>
        </a:p>
      </dgm:t>
    </dgm:pt>
    <dgm:pt modelId="{25F96093-86D3-40C7-A48A-1CD8EED193B1}" type="pres">
      <dgm:prSet presAssocID="{919B1D40-F22B-42F8-9A11-65BEA1ECC0D9}" presName="spacer" presStyleCnt="0"/>
      <dgm:spPr/>
    </dgm:pt>
    <dgm:pt modelId="{3195AD67-F40B-488B-AE46-F5786740D971}" type="pres">
      <dgm:prSet presAssocID="{7AAD3EB7-62C9-471D-A9C5-38FC3B45CEC7}" presName="parentText" presStyleLbl="node1" presStyleIdx="2" presStyleCnt="4">
        <dgm:presLayoutVars>
          <dgm:chMax val="0"/>
          <dgm:bulletEnabled val="1"/>
        </dgm:presLayoutVars>
      </dgm:prSet>
      <dgm:spPr/>
      <dgm:t>
        <a:bodyPr/>
        <a:lstStyle/>
        <a:p>
          <a:endParaRPr lang="en-US"/>
        </a:p>
      </dgm:t>
    </dgm:pt>
    <dgm:pt modelId="{B12238DE-DE91-4ACC-8821-060F70351375}" type="pres">
      <dgm:prSet presAssocID="{C5867E8D-6502-4682-85FB-91D298EA84F5}" presName="spacer" presStyleCnt="0"/>
      <dgm:spPr/>
    </dgm:pt>
    <dgm:pt modelId="{B92674BF-4553-4DB2-A4EF-E52525EFE5E0}" type="pres">
      <dgm:prSet presAssocID="{E0D9D9A8-404C-4D19-B29E-D2E00CB84ACF}" presName="parentText" presStyleLbl="node1" presStyleIdx="3" presStyleCnt="4">
        <dgm:presLayoutVars>
          <dgm:chMax val="0"/>
          <dgm:bulletEnabled val="1"/>
        </dgm:presLayoutVars>
      </dgm:prSet>
      <dgm:spPr/>
      <dgm:t>
        <a:bodyPr/>
        <a:lstStyle/>
        <a:p>
          <a:endParaRPr lang="en-US"/>
        </a:p>
      </dgm:t>
    </dgm:pt>
  </dgm:ptLst>
  <dgm:cxnLst>
    <dgm:cxn modelId="{740514D6-76DA-4D96-A3CE-2B366FEFE309}" type="presOf" srcId="{C5869DA7-8BDF-4BDF-8863-6D26B9E99946}" destId="{41B8ACF6-053A-4990-82EF-DA24E2A4B6CD}" srcOrd="0" destOrd="0" presId="urn:microsoft.com/office/officeart/2005/8/layout/vList2"/>
    <dgm:cxn modelId="{F40673A6-8F21-4EA4-8D72-23D340B68232}" type="presOf" srcId="{7AAD3EB7-62C9-471D-A9C5-38FC3B45CEC7}" destId="{3195AD67-F40B-488B-AE46-F5786740D971}" srcOrd="0" destOrd="0" presId="urn:microsoft.com/office/officeart/2005/8/layout/vList2"/>
    <dgm:cxn modelId="{55146077-A28C-4C31-BB68-A84F87868A49}" type="presOf" srcId="{E0D9D9A8-404C-4D19-B29E-D2E00CB84ACF}" destId="{B92674BF-4553-4DB2-A4EF-E52525EFE5E0}" srcOrd="0" destOrd="0" presId="urn:microsoft.com/office/officeart/2005/8/layout/vList2"/>
    <dgm:cxn modelId="{F08590B7-16D5-483B-99DC-AD5462300188}" type="presOf" srcId="{4E84E1BD-ECA6-4FD4-8E9C-D5C39B1A2A12}" destId="{9CC12009-129E-4351-91BE-0378E37C7FE1}" srcOrd="0" destOrd="0" presId="urn:microsoft.com/office/officeart/2005/8/layout/vList2"/>
    <dgm:cxn modelId="{D5B6A731-A03D-4C3B-8CA4-4022836009DE}" type="presOf" srcId="{53068735-9C1C-41F0-8836-7076F0392A4B}" destId="{E7111C84-D0B6-45FC-8675-3532054051EF}" srcOrd="0" destOrd="0" presId="urn:microsoft.com/office/officeart/2005/8/layout/vList2"/>
    <dgm:cxn modelId="{CA54F4B3-1AA4-47CB-B5AA-F27920C59BD6}" srcId="{53068735-9C1C-41F0-8836-7076F0392A4B}" destId="{7AAD3EB7-62C9-471D-A9C5-38FC3B45CEC7}" srcOrd="2" destOrd="0" parTransId="{39947AF6-149C-4D64-B3E0-DD29E4C8851F}" sibTransId="{C5867E8D-6502-4682-85FB-91D298EA84F5}"/>
    <dgm:cxn modelId="{7A3908E7-8B25-472C-B79B-6BA9C8A6F2FE}" srcId="{53068735-9C1C-41F0-8836-7076F0392A4B}" destId="{E0D9D9A8-404C-4D19-B29E-D2E00CB84ACF}" srcOrd="3" destOrd="0" parTransId="{FB1C3AFF-4D38-4680-B491-4880DAF461C2}" sibTransId="{768C8288-6E1E-4F78-A7FD-948A9509C40D}"/>
    <dgm:cxn modelId="{0E3D641A-B419-44AB-A189-EA1D6A0E17E9}" srcId="{53068735-9C1C-41F0-8836-7076F0392A4B}" destId="{C5869DA7-8BDF-4BDF-8863-6D26B9E99946}" srcOrd="1" destOrd="0" parTransId="{A8271AEF-E0C0-4B12-A135-4099730205BA}" sibTransId="{919B1D40-F22B-42F8-9A11-65BEA1ECC0D9}"/>
    <dgm:cxn modelId="{B5AE50E5-635C-435A-804A-36FCA07B83C1}" srcId="{53068735-9C1C-41F0-8836-7076F0392A4B}" destId="{4E84E1BD-ECA6-4FD4-8E9C-D5C39B1A2A12}" srcOrd="0" destOrd="0" parTransId="{83BEDD3A-0598-4465-B0AD-4B42F48E4AAC}" sibTransId="{C8FBA7BB-1FD3-4140-A7A0-BBE23C9B35E5}"/>
    <dgm:cxn modelId="{017FFB58-EB88-4FFB-AC11-CC00CE5D3307}" type="presParOf" srcId="{E7111C84-D0B6-45FC-8675-3532054051EF}" destId="{9CC12009-129E-4351-91BE-0378E37C7FE1}" srcOrd="0" destOrd="0" presId="urn:microsoft.com/office/officeart/2005/8/layout/vList2"/>
    <dgm:cxn modelId="{9459F4CA-F582-42E7-89C7-8401EEB56A19}" type="presParOf" srcId="{E7111C84-D0B6-45FC-8675-3532054051EF}" destId="{07ACDF01-A6A6-4ED0-9DBB-698EF23E5676}" srcOrd="1" destOrd="0" presId="urn:microsoft.com/office/officeart/2005/8/layout/vList2"/>
    <dgm:cxn modelId="{665CD9C5-2853-49C4-843A-B8FA3522631C}" type="presParOf" srcId="{E7111C84-D0B6-45FC-8675-3532054051EF}" destId="{41B8ACF6-053A-4990-82EF-DA24E2A4B6CD}" srcOrd="2" destOrd="0" presId="urn:microsoft.com/office/officeart/2005/8/layout/vList2"/>
    <dgm:cxn modelId="{CFF81B9D-3B1F-4418-8DEC-C78482D0753A}" type="presParOf" srcId="{E7111C84-D0B6-45FC-8675-3532054051EF}" destId="{25F96093-86D3-40C7-A48A-1CD8EED193B1}" srcOrd="3" destOrd="0" presId="urn:microsoft.com/office/officeart/2005/8/layout/vList2"/>
    <dgm:cxn modelId="{8C3F8033-688B-453D-AF4D-242B63DE77CB}" type="presParOf" srcId="{E7111C84-D0B6-45FC-8675-3532054051EF}" destId="{3195AD67-F40B-488B-AE46-F5786740D971}" srcOrd="4" destOrd="0" presId="urn:microsoft.com/office/officeart/2005/8/layout/vList2"/>
    <dgm:cxn modelId="{E1CBA173-CB12-4457-9807-8A5BDB54D2B1}" type="presParOf" srcId="{E7111C84-D0B6-45FC-8675-3532054051EF}" destId="{B12238DE-DE91-4ACC-8821-060F70351375}" srcOrd="5" destOrd="0" presId="urn:microsoft.com/office/officeart/2005/8/layout/vList2"/>
    <dgm:cxn modelId="{53D21AE6-7EB7-496E-A0DF-A2FA14E0E89B}" type="presParOf" srcId="{E7111C84-D0B6-45FC-8675-3532054051EF}" destId="{B92674BF-4553-4DB2-A4EF-E52525EFE5E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F108E38-9700-4FAD-BB3B-EB8F4C20C671}"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en-US"/>
        </a:p>
      </dgm:t>
    </dgm:pt>
    <dgm:pt modelId="{8F2B24A8-3C4B-4A71-B26C-EB64B5030F6A}">
      <dgm:prSet phldrT="[Text]" custT="1"/>
      <dgm:spPr>
        <a:xfrm>
          <a:off x="0" y="1737"/>
          <a:ext cx="8077200" cy="766419"/>
        </a:xfrm>
      </dgm:spPr>
      <dgm:t>
        <a:bodyPr/>
        <a:lstStyle/>
        <a:p>
          <a:pPr rtl="0"/>
          <a:r>
            <a:rPr lang="es-MX" sz="2400" noProof="0" dirty="0">
              <a:solidFill>
                <a:schemeClr val="tx1"/>
              </a:solidFill>
            </a:rPr>
            <a:t>Programa de empleo a base de necesidad económica</a:t>
          </a:r>
        </a:p>
      </dgm:t>
    </dgm:pt>
    <dgm:pt modelId="{E583E361-7E7B-48FA-ACA7-F5BE11D5007E}" type="sibTrans" cxnId="{2223394E-63C6-4667-BDF6-B164CEF8C735}">
      <dgm:prSet/>
      <dgm:spPr/>
      <dgm:t>
        <a:bodyPr/>
        <a:lstStyle/>
        <a:p>
          <a:endParaRPr lang="en-US" sz="2400">
            <a:solidFill>
              <a:schemeClr val="tx1"/>
            </a:solidFill>
          </a:endParaRPr>
        </a:p>
      </dgm:t>
    </dgm:pt>
    <dgm:pt modelId="{5088281A-F820-4B91-8569-E860025B753F}" type="parTrans" cxnId="{2223394E-63C6-4667-BDF6-B164CEF8C735}">
      <dgm:prSet/>
      <dgm:spPr/>
      <dgm:t>
        <a:bodyPr/>
        <a:lstStyle/>
        <a:p>
          <a:endParaRPr lang="en-US" sz="2400">
            <a:solidFill>
              <a:schemeClr val="tx1"/>
            </a:solidFill>
          </a:endParaRPr>
        </a:p>
      </dgm:t>
    </dgm:pt>
    <dgm:pt modelId="{8EDCF814-A3E1-46A1-886F-6FE19463F38F}">
      <dgm:prSet custT="1"/>
      <dgm:spPr/>
      <dgm:t>
        <a:bodyPr/>
        <a:lstStyle/>
        <a:p>
          <a:r>
            <a:rPr lang="es-MX" sz="2400" noProof="0" dirty="0">
              <a:solidFill>
                <a:schemeClr val="tx1"/>
              </a:solidFill>
            </a:rPr>
            <a:t>Los fondos son limitados (i.e. se otorgan por orden de solicitud) </a:t>
          </a:r>
        </a:p>
      </dgm:t>
    </dgm:pt>
    <dgm:pt modelId="{DEDEB0A7-F0D0-44A2-9078-E320A19AD50A}" type="sibTrans" cxnId="{A6B5DBFC-4232-4413-BBD0-EBFF509845B4}">
      <dgm:prSet/>
      <dgm:spPr/>
      <dgm:t>
        <a:bodyPr/>
        <a:lstStyle/>
        <a:p>
          <a:endParaRPr lang="en-US" sz="2400">
            <a:solidFill>
              <a:schemeClr val="tx1"/>
            </a:solidFill>
          </a:endParaRPr>
        </a:p>
      </dgm:t>
    </dgm:pt>
    <dgm:pt modelId="{EAEEA7A0-F64A-4749-830D-C575C5A446D6}" type="parTrans" cxnId="{A6B5DBFC-4232-4413-BBD0-EBFF509845B4}">
      <dgm:prSet/>
      <dgm:spPr/>
      <dgm:t>
        <a:bodyPr/>
        <a:lstStyle/>
        <a:p>
          <a:endParaRPr lang="en-US" sz="2400">
            <a:solidFill>
              <a:schemeClr val="tx1"/>
            </a:solidFill>
          </a:endParaRPr>
        </a:p>
      </dgm:t>
    </dgm:pt>
    <dgm:pt modelId="{52F9D5DB-9210-4E8D-9A9E-F427D9AD2884}">
      <dgm:prSet custT="1"/>
      <dgm:spPr/>
      <dgm:t>
        <a:bodyPr/>
        <a:lstStyle/>
        <a:p>
          <a:r>
            <a:rPr lang="es-MX" sz="2400" noProof="0" dirty="0">
              <a:solidFill>
                <a:schemeClr val="tx1"/>
              </a:solidFill>
            </a:rPr>
            <a:t>Solo está disponible en instituciones participantes</a:t>
          </a:r>
        </a:p>
      </dgm:t>
    </dgm:pt>
    <dgm:pt modelId="{45EA253D-750C-419E-A268-2A869B69CB81}" type="sibTrans" cxnId="{B30D542B-CC81-442D-94C8-51E2E1760202}">
      <dgm:prSet/>
      <dgm:spPr/>
      <dgm:t>
        <a:bodyPr/>
        <a:lstStyle/>
        <a:p>
          <a:endParaRPr lang="en-US" sz="2400">
            <a:solidFill>
              <a:schemeClr val="tx1"/>
            </a:solidFill>
          </a:endParaRPr>
        </a:p>
      </dgm:t>
    </dgm:pt>
    <dgm:pt modelId="{6229594E-C348-438F-8EDB-0BAF6E9F00EB}" type="parTrans" cxnId="{B30D542B-CC81-442D-94C8-51E2E1760202}">
      <dgm:prSet/>
      <dgm:spPr/>
      <dgm:t>
        <a:bodyPr/>
        <a:lstStyle/>
        <a:p>
          <a:endParaRPr lang="en-US" sz="2400">
            <a:solidFill>
              <a:schemeClr val="tx1"/>
            </a:solidFill>
          </a:endParaRPr>
        </a:p>
      </dgm:t>
    </dgm:pt>
    <dgm:pt modelId="{2FE5F5BF-101F-459E-A2FE-6E253B3F224B}">
      <dgm:prSet phldrT="[Text]" custT="1"/>
      <dgm:spPr>
        <a:xfrm>
          <a:off x="0" y="1737"/>
          <a:ext cx="8077200" cy="766419"/>
        </a:xfrm>
      </dgm:spPr>
      <dgm:t>
        <a:bodyPr/>
        <a:lstStyle/>
        <a:p>
          <a:pPr rtl="0"/>
          <a:r>
            <a:rPr lang="es-MX" sz="2400" noProof="0" dirty="0">
              <a:solidFill>
                <a:schemeClr val="tx1"/>
              </a:solidFill>
            </a:rPr>
            <a:t>El estudiante debe ganarse los fondos</a:t>
          </a:r>
        </a:p>
      </dgm:t>
    </dgm:pt>
    <dgm:pt modelId="{51B1041A-C043-4BC7-AED3-4ED607423B66}" type="parTrans" cxnId="{F326B180-0B81-4D22-8501-D7B641F927D3}">
      <dgm:prSet/>
      <dgm:spPr/>
      <dgm:t>
        <a:bodyPr/>
        <a:lstStyle/>
        <a:p>
          <a:endParaRPr lang="en-US"/>
        </a:p>
      </dgm:t>
    </dgm:pt>
    <dgm:pt modelId="{DE8BD7AC-C36C-420B-94BC-C6CB0BDC0655}" type="sibTrans" cxnId="{F326B180-0B81-4D22-8501-D7B641F927D3}">
      <dgm:prSet/>
      <dgm:spPr/>
      <dgm:t>
        <a:bodyPr/>
        <a:lstStyle/>
        <a:p>
          <a:endParaRPr lang="en-US"/>
        </a:p>
      </dgm:t>
    </dgm:pt>
    <dgm:pt modelId="{92C4B55B-705F-4469-8C73-1CB384E1A93E}" type="pres">
      <dgm:prSet presAssocID="{EF108E38-9700-4FAD-BB3B-EB8F4C20C671}" presName="linear" presStyleCnt="0">
        <dgm:presLayoutVars>
          <dgm:animLvl val="lvl"/>
          <dgm:resizeHandles val="exact"/>
        </dgm:presLayoutVars>
      </dgm:prSet>
      <dgm:spPr/>
      <dgm:t>
        <a:bodyPr/>
        <a:lstStyle/>
        <a:p>
          <a:endParaRPr lang="en-US"/>
        </a:p>
      </dgm:t>
    </dgm:pt>
    <dgm:pt modelId="{CF814F81-7183-4DE8-97A3-06A3C164C92D}" type="pres">
      <dgm:prSet presAssocID="{8F2B24A8-3C4B-4A71-B26C-EB64B5030F6A}" presName="parentText" presStyleLbl="node1" presStyleIdx="0" presStyleCnt="4">
        <dgm:presLayoutVars>
          <dgm:chMax val="0"/>
          <dgm:bulletEnabled val="1"/>
        </dgm:presLayoutVars>
      </dgm:prSet>
      <dgm:spPr/>
      <dgm:t>
        <a:bodyPr/>
        <a:lstStyle/>
        <a:p>
          <a:endParaRPr lang="en-US"/>
        </a:p>
      </dgm:t>
    </dgm:pt>
    <dgm:pt modelId="{64188339-4EE8-4B9D-8F1C-871AC611D086}" type="pres">
      <dgm:prSet presAssocID="{E583E361-7E7B-48FA-ACA7-F5BE11D5007E}" presName="spacer" presStyleCnt="0"/>
      <dgm:spPr/>
    </dgm:pt>
    <dgm:pt modelId="{98B880F6-5F7C-48BD-8EDB-19471E2E5BB7}" type="pres">
      <dgm:prSet presAssocID="{2FE5F5BF-101F-459E-A2FE-6E253B3F224B}" presName="parentText" presStyleLbl="node1" presStyleIdx="1" presStyleCnt="4" custLinFactNeighborY="-16026">
        <dgm:presLayoutVars>
          <dgm:chMax val="0"/>
          <dgm:bulletEnabled val="1"/>
        </dgm:presLayoutVars>
      </dgm:prSet>
      <dgm:spPr/>
      <dgm:t>
        <a:bodyPr/>
        <a:lstStyle/>
        <a:p>
          <a:endParaRPr lang="en-US"/>
        </a:p>
      </dgm:t>
    </dgm:pt>
    <dgm:pt modelId="{38791370-9740-4386-9831-12A9A27A3174}" type="pres">
      <dgm:prSet presAssocID="{DE8BD7AC-C36C-420B-94BC-C6CB0BDC0655}" presName="spacer" presStyleCnt="0"/>
      <dgm:spPr/>
    </dgm:pt>
    <dgm:pt modelId="{58C3E6BB-4336-4712-B6B4-EB9CEDD6406B}" type="pres">
      <dgm:prSet presAssocID="{8EDCF814-A3E1-46A1-886F-6FE19463F38F}" presName="parentText" presStyleLbl="node1" presStyleIdx="2" presStyleCnt="4">
        <dgm:presLayoutVars>
          <dgm:chMax val="0"/>
          <dgm:bulletEnabled val="1"/>
        </dgm:presLayoutVars>
      </dgm:prSet>
      <dgm:spPr/>
      <dgm:t>
        <a:bodyPr/>
        <a:lstStyle/>
        <a:p>
          <a:endParaRPr lang="en-US"/>
        </a:p>
      </dgm:t>
    </dgm:pt>
    <dgm:pt modelId="{0922CEBD-7892-40BD-A1EB-BBA527EB00E8}" type="pres">
      <dgm:prSet presAssocID="{DEDEB0A7-F0D0-44A2-9078-E320A19AD50A}" presName="spacer" presStyleCnt="0"/>
      <dgm:spPr/>
    </dgm:pt>
    <dgm:pt modelId="{966B4D09-DC12-4F4F-975D-5B8FC4A8A084}" type="pres">
      <dgm:prSet presAssocID="{52F9D5DB-9210-4E8D-9A9E-F427D9AD2884}" presName="parentText" presStyleLbl="node1" presStyleIdx="3" presStyleCnt="4">
        <dgm:presLayoutVars>
          <dgm:chMax val="0"/>
          <dgm:bulletEnabled val="1"/>
        </dgm:presLayoutVars>
      </dgm:prSet>
      <dgm:spPr/>
      <dgm:t>
        <a:bodyPr/>
        <a:lstStyle/>
        <a:p>
          <a:endParaRPr lang="en-US"/>
        </a:p>
      </dgm:t>
    </dgm:pt>
  </dgm:ptLst>
  <dgm:cxnLst>
    <dgm:cxn modelId="{B30D542B-CC81-442D-94C8-51E2E1760202}" srcId="{EF108E38-9700-4FAD-BB3B-EB8F4C20C671}" destId="{52F9D5DB-9210-4E8D-9A9E-F427D9AD2884}" srcOrd="3" destOrd="0" parTransId="{6229594E-C348-438F-8EDB-0BAF6E9F00EB}" sibTransId="{45EA253D-750C-419E-A268-2A869B69CB81}"/>
    <dgm:cxn modelId="{F326B180-0B81-4D22-8501-D7B641F927D3}" srcId="{EF108E38-9700-4FAD-BB3B-EB8F4C20C671}" destId="{2FE5F5BF-101F-459E-A2FE-6E253B3F224B}" srcOrd="1" destOrd="0" parTransId="{51B1041A-C043-4BC7-AED3-4ED607423B66}" sibTransId="{DE8BD7AC-C36C-420B-94BC-C6CB0BDC0655}"/>
    <dgm:cxn modelId="{2223394E-63C6-4667-BDF6-B164CEF8C735}" srcId="{EF108E38-9700-4FAD-BB3B-EB8F4C20C671}" destId="{8F2B24A8-3C4B-4A71-B26C-EB64B5030F6A}" srcOrd="0" destOrd="0" parTransId="{5088281A-F820-4B91-8569-E860025B753F}" sibTransId="{E583E361-7E7B-48FA-ACA7-F5BE11D5007E}"/>
    <dgm:cxn modelId="{E1E2068A-A181-4462-B422-967BC29324DC}" type="presOf" srcId="{EF108E38-9700-4FAD-BB3B-EB8F4C20C671}" destId="{92C4B55B-705F-4469-8C73-1CB384E1A93E}" srcOrd="0" destOrd="0" presId="urn:microsoft.com/office/officeart/2005/8/layout/vList2"/>
    <dgm:cxn modelId="{92CD4E50-06DE-4FE1-98D7-6DCBC7C2AD46}" type="presOf" srcId="{2FE5F5BF-101F-459E-A2FE-6E253B3F224B}" destId="{98B880F6-5F7C-48BD-8EDB-19471E2E5BB7}" srcOrd="0" destOrd="0" presId="urn:microsoft.com/office/officeart/2005/8/layout/vList2"/>
    <dgm:cxn modelId="{DC321DA5-4671-4A12-870D-32BF880CFD54}" type="presOf" srcId="{52F9D5DB-9210-4E8D-9A9E-F427D9AD2884}" destId="{966B4D09-DC12-4F4F-975D-5B8FC4A8A084}" srcOrd="0" destOrd="0" presId="urn:microsoft.com/office/officeart/2005/8/layout/vList2"/>
    <dgm:cxn modelId="{A6B5DBFC-4232-4413-BBD0-EBFF509845B4}" srcId="{EF108E38-9700-4FAD-BB3B-EB8F4C20C671}" destId="{8EDCF814-A3E1-46A1-886F-6FE19463F38F}" srcOrd="2" destOrd="0" parTransId="{EAEEA7A0-F64A-4749-830D-C575C5A446D6}" sibTransId="{DEDEB0A7-F0D0-44A2-9078-E320A19AD50A}"/>
    <dgm:cxn modelId="{911AA3F9-D8FE-4AC7-91A3-CAEFA66A0534}" type="presOf" srcId="{8F2B24A8-3C4B-4A71-B26C-EB64B5030F6A}" destId="{CF814F81-7183-4DE8-97A3-06A3C164C92D}" srcOrd="0" destOrd="0" presId="urn:microsoft.com/office/officeart/2005/8/layout/vList2"/>
    <dgm:cxn modelId="{7146456F-30FB-4225-8676-278AE590274C}" type="presOf" srcId="{8EDCF814-A3E1-46A1-886F-6FE19463F38F}" destId="{58C3E6BB-4336-4712-B6B4-EB9CEDD6406B}" srcOrd="0" destOrd="0" presId="urn:microsoft.com/office/officeart/2005/8/layout/vList2"/>
    <dgm:cxn modelId="{CB1DB057-0B09-4AD0-A4BF-1AAC9DB08FAC}" type="presParOf" srcId="{92C4B55B-705F-4469-8C73-1CB384E1A93E}" destId="{CF814F81-7183-4DE8-97A3-06A3C164C92D}" srcOrd="0" destOrd="0" presId="urn:microsoft.com/office/officeart/2005/8/layout/vList2"/>
    <dgm:cxn modelId="{88EFCA6B-D6F3-4F0F-9BD6-83789263B995}" type="presParOf" srcId="{92C4B55B-705F-4469-8C73-1CB384E1A93E}" destId="{64188339-4EE8-4B9D-8F1C-871AC611D086}" srcOrd="1" destOrd="0" presId="urn:microsoft.com/office/officeart/2005/8/layout/vList2"/>
    <dgm:cxn modelId="{07621C8F-FF1C-434C-8A1B-52A2F381733A}" type="presParOf" srcId="{92C4B55B-705F-4469-8C73-1CB384E1A93E}" destId="{98B880F6-5F7C-48BD-8EDB-19471E2E5BB7}" srcOrd="2" destOrd="0" presId="urn:microsoft.com/office/officeart/2005/8/layout/vList2"/>
    <dgm:cxn modelId="{E285B12D-EF58-49FD-8CC2-563411022603}" type="presParOf" srcId="{92C4B55B-705F-4469-8C73-1CB384E1A93E}" destId="{38791370-9740-4386-9831-12A9A27A3174}" srcOrd="3" destOrd="0" presId="urn:microsoft.com/office/officeart/2005/8/layout/vList2"/>
    <dgm:cxn modelId="{F33E5A72-880F-46C0-B1B5-BF519961B47E}" type="presParOf" srcId="{92C4B55B-705F-4469-8C73-1CB384E1A93E}" destId="{58C3E6BB-4336-4712-B6B4-EB9CEDD6406B}" srcOrd="4" destOrd="0" presId="urn:microsoft.com/office/officeart/2005/8/layout/vList2"/>
    <dgm:cxn modelId="{D6F60AB7-081F-4CB1-9B8A-406E2CA663A0}" type="presParOf" srcId="{92C4B55B-705F-4469-8C73-1CB384E1A93E}" destId="{0922CEBD-7892-40BD-A1EB-BBA527EB00E8}" srcOrd="5" destOrd="0" presId="urn:microsoft.com/office/officeart/2005/8/layout/vList2"/>
    <dgm:cxn modelId="{A2236AB0-D551-4147-A1CF-EE8C840B2933}" type="presParOf" srcId="{92C4B55B-705F-4469-8C73-1CB384E1A93E}" destId="{966B4D09-DC12-4F4F-975D-5B8FC4A8A084}"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8FFDC-B535-49B8-BCA0-8731F0E2F7CD}">
      <dsp:nvSpPr>
        <dsp:cNvPr id="0" name=""/>
        <dsp:cNvSpPr/>
      </dsp:nvSpPr>
      <dsp:spPr>
        <a:xfrm>
          <a:off x="0" y="41555"/>
          <a:ext cx="7886700" cy="2071559"/>
        </a:xfrm>
        <a:prstGeom prst="roundRect">
          <a:avLst>
            <a:gd name="adj" fmla="val 10000"/>
          </a:avLst>
        </a:prstGeom>
        <a:solidFill>
          <a:srgbClr val="009DD9">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buNone/>
          </a:pPr>
          <a:r>
            <a:rPr lang="es-MX" sz="2400" kern="1200" noProof="0" dirty="0">
              <a:solidFill>
                <a:sysClr val="windowText" lastClr="000000"/>
              </a:solidFill>
              <a:latin typeface="Calibri"/>
              <a:ea typeface="+mn-ea"/>
              <a:cs typeface="+mn-cs"/>
            </a:rPr>
            <a:t>Nuestra Misión</a:t>
          </a:r>
        </a:p>
        <a:p>
          <a:pPr lvl="0" algn="l" defTabSz="1066800">
            <a:lnSpc>
              <a:spcPct val="90000"/>
            </a:lnSpc>
            <a:spcBef>
              <a:spcPct val="0"/>
            </a:spcBef>
            <a:spcAft>
              <a:spcPct val="35000"/>
            </a:spcAft>
            <a:buNone/>
          </a:pPr>
          <a:r>
            <a:rPr lang="es-MX" sz="2400" kern="1200" noProof="0" dirty="0">
              <a:solidFill>
                <a:sysClr val="windowText" lastClr="000000"/>
              </a:solidFill>
              <a:latin typeface="Calibri"/>
              <a:ea typeface="+mn-ea"/>
              <a:cs typeface="+mn-cs"/>
            </a:rPr>
            <a:t>“Proveer información y asistencia a los estudiantes de Illinois para que la educación postsecundaria sea más accesible” </a:t>
          </a:r>
        </a:p>
      </dsp:txBody>
      <dsp:txXfrm>
        <a:off x="1845169" y="102229"/>
        <a:ext cx="5980856" cy="1950211"/>
      </dsp:txXfrm>
    </dsp:sp>
    <dsp:sp modelId="{595BEB22-7E03-4826-9279-2890A8623024}">
      <dsp:nvSpPr>
        <dsp:cNvPr id="0" name=""/>
        <dsp:cNvSpPr/>
      </dsp:nvSpPr>
      <dsp:spPr>
        <a:xfrm>
          <a:off x="310022" y="273197"/>
          <a:ext cx="1371607" cy="1371604"/>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l="-3000" r="-3000"/>
          </a:stretch>
        </a:blipFill>
        <a:ln w="12700" cap="flat" cmpd="sng" algn="ctr">
          <a:noFill/>
          <a:prstDash val="solid"/>
          <a:miter lim="800000"/>
        </a:ln>
        <a:effectLst>
          <a:outerShdw blurRad="50800" dist="50800" dir="5400000" algn="ctr" rotWithShape="0">
            <a:sysClr val="windowText" lastClr="000000"/>
          </a:outerShdw>
        </a:effectLst>
      </dsp:spPr>
      <dsp:style>
        <a:lnRef idx="2">
          <a:scrgbClr r="0" g="0" b="0"/>
        </a:lnRef>
        <a:fillRef idx="1">
          <a:scrgbClr r="0" g="0" b="0"/>
        </a:fillRef>
        <a:effectRef idx="0">
          <a:scrgbClr r="0" g="0" b="0"/>
        </a:effectRef>
        <a:fontRef idx="minor"/>
      </dsp:style>
    </dsp:sp>
    <dsp:sp modelId="{4C2A345F-11ED-4ECE-9DDA-B17D0077DE6A}">
      <dsp:nvSpPr>
        <dsp:cNvPr id="0" name=""/>
        <dsp:cNvSpPr/>
      </dsp:nvSpPr>
      <dsp:spPr>
        <a:xfrm>
          <a:off x="0" y="2278715"/>
          <a:ext cx="7886700" cy="2071559"/>
        </a:xfrm>
        <a:prstGeom prst="roundRect">
          <a:avLst>
            <a:gd name="adj" fmla="val 10000"/>
          </a:avLst>
        </a:prstGeom>
        <a:solidFill>
          <a:srgbClr val="009DD9">
            <a:hueOff val="-838123"/>
            <a:satOff val="-9658"/>
            <a:lumOff val="2159"/>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buNone/>
          </a:pPr>
          <a:r>
            <a:rPr lang="es-MX" sz="2400" kern="1200" noProof="0" dirty="0">
              <a:solidFill>
                <a:schemeClr val="tx1"/>
              </a:solidFill>
              <a:latin typeface="+mn-lt"/>
              <a:cs typeface="Times New Roman" pitchFamily="18" charset="0"/>
            </a:rPr>
            <a:t>Somos la agencia gubernamental en el estado de Illinois que administra programas estatales de beca, subvención, matrícula prepagada, y pago y perdón de préstamos estudiantiles. </a:t>
          </a:r>
          <a:endParaRPr lang="es-MX" sz="2400" kern="1200" noProof="0" dirty="0">
            <a:solidFill>
              <a:schemeClr val="tx1"/>
            </a:solidFill>
            <a:latin typeface="Calibri"/>
            <a:ea typeface="+mn-ea"/>
            <a:cs typeface="+mn-cs"/>
          </a:endParaRPr>
        </a:p>
      </dsp:txBody>
      <dsp:txXfrm>
        <a:off x="1845169" y="2339389"/>
        <a:ext cx="5980856" cy="1950211"/>
      </dsp:txXfrm>
    </dsp:sp>
    <dsp:sp modelId="{B2BFB2A9-E4C0-4D85-BA46-42CC69B2CB32}">
      <dsp:nvSpPr>
        <dsp:cNvPr id="0" name=""/>
        <dsp:cNvSpPr/>
      </dsp:nvSpPr>
      <dsp:spPr>
        <a:xfrm>
          <a:off x="310022" y="2628693"/>
          <a:ext cx="1371607" cy="137160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l="-3000" r="-3000"/>
          </a:stretch>
        </a:blipFill>
        <a:ln w="12700" cap="flat" cmpd="sng" algn="ctr">
          <a:noFill/>
          <a:prstDash val="solid"/>
          <a:miter lim="800000"/>
        </a:ln>
        <a:effectLst>
          <a:outerShdw blurRad="50800" dist="50800" dir="5400000" algn="ctr" rotWithShape="0">
            <a:sysClr val="windowText" lastClr="000000"/>
          </a:outerShdw>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6B786-4146-4185-B4ED-986508D41C50}">
      <dsp:nvSpPr>
        <dsp:cNvPr id="0" name=""/>
        <dsp:cNvSpPr/>
      </dsp:nvSpPr>
      <dsp:spPr>
        <a:xfrm>
          <a:off x="0" y="0"/>
          <a:ext cx="7886700" cy="1359793"/>
        </a:xfrm>
        <a:prstGeom prst="roundRect">
          <a:avLst>
            <a:gd name="adj" fmla="val 10000"/>
          </a:avLst>
        </a:prstGeom>
        <a:solidFill>
          <a:srgbClr val="009DD9">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buNone/>
          </a:pPr>
          <a:r>
            <a:rPr lang="es-MX" sz="2400" kern="1200" noProof="0" dirty="0">
              <a:solidFill>
                <a:sysClr val="windowText" lastClr="000000"/>
              </a:solidFill>
              <a:latin typeface="Calibri"/>
              <a:ea typeface="+mn-ea"/>
              <a:cs typeface="+mn-cs"/>
            </a:rPr>
            <a:t>Hay muchas cosas que </a:t>
          </a:r>
          <a:r>
            <a:rPr lang="es-MX" sz="2400" i="1" kern="1200" noProof="0" dirty="0">
              <a:solidFill>
                <a:sysClr val="windowText" lastClr="000000"/>
              </a:solidFill>
              <a:latin typeface="Calibri"/>
              <a:ea typeface="+mn-ea"/>
              <a:cs typeface="+mn-cs"/>
            </a:rPr>
            <a:t>pensar</a:t>
          </a:r>
          <a:r>
            <a:rPr lang="es-MX" sz="2400" i="0" kern="1200" noProof="0" dirty="0">
              <a:solidFill>
                <a:sysClr val="windowText" lastClr="000000"/>
              </a:solidFill>
              <a:latin typeface="Calibri"/>
              <a:ea typeface="+mn-ea"/>
              <a:cs typeface="+mn-cs"/>
            </a:rPr>
            <a:t> y muchas preguntas por hacer. ¡Pregúntame – estoy para ayudar!</a:t>
          </a:r>
          <a:endParaRPr lang="es-MX" sz="2400" kern="1200" noProof="0" dirty="0">
            <a:solidFill>
              <a:sysClr val="windowText" lastClr="000000"/>
            </a:solidFill>
            <a:latin typeface="Calibri"/>
            <a:ea typeface="+mn-ea"/>
            <a:cs typeface="+mn-cs"/>
          </a:endParaRPr>
        </a:p>
      </dsp:txBody>
      <dsp:txXfrm>
        <a:off x="1753146" y="39827"/>
        <a:ext cx="6093726" cy="1280139"/>
      </dsp:txXfrm>
    </dsp:sp>
    <dsp:sp modelId="{366B8829-1D82-4BE5-BF2C-BD0E0919A9FE}">
      <dsp:nvSpPr>
        <dsp:cNvPr id="0" name=""/>
        <dsp:cNvSpPr/>
      </dsp:nvSpPr>
      <dsp:spPr>
        <a:xfrm>
          <a:off x="138960" y="139123"/>
          <a:ext cx="1577340" cy="108783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a:outerShdw blurRad="50800" dist="50800" dir="5400000" algn="ctr" rotWithShape="0">
            <a:sysClr val="windowText" lastClr="000000"/>
          </a:outerShdw>
        </a:effectLst>
      </dsp:spPr>
      <dsp:style>
        <a:lnRef idx="2">
          <a:scrgbClr r="0" g="0" b="0"/>
        </a:lnRef>
        <a:fillRef idx="1">
          <a:scrgbClr r="0" g="0" b="0"/>
        </a:fillRef>
        <a:effectRef idx="0">
          <a:scrgbClr r="0" g="0" b="0"/>
        </a:effectRef>
        <a:fontRef idx="minor"/>
      </dsp:style>
    </dsp:sp>
    <dsp:sp modelId="{EF1C5FBD-550F-4067-A6F7-B3183A5412BE}">
      <dsp:nvSpPr>
        <dsp:cNvPr id="0" name=""/>
        <dsp:cNvSpPr/>
      </dsp:nvSpPr>
      <dsp:spPr>
        <a:xfrm>
          <a:off x="0" y="1495772"/>
          <a:ext cx="7886700" cy="1359793"/>
        </a:xfrm>
        <a:prstGeom prst="roundRect">
          <a:avLst>
            <a:gd name="adj" fmla="val 10000"/>
          </a:avLst>
        </a:prstGeom>
        <a:solidFill>
          <a:srgbClr val="0BD0D9">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buNone/>
          </a:pPr>
          <a:r>
            <a:rPr lang="es-MX" sz="2400" kern="1200" noProof="0" dirty="0">
              <a:solidFill>
                <a:sysClr val="windowText" lastClr="000000"/>
              </a:solidFill>
              <a:latin typeface="Calibri"/>
              <a:ea typeface="+mn-ea"/>
              <a:cs typeface="+mn-cs"/>
            </a:rPr>
            <a:t>Preguntas comunes</a:t>
          </a:r>
        </a:p>
      </dsp:txBody>
      <dsp:txXfrm>
        <a:off x="1753146" y="1535599"/>
        <a:ext cx="6093726" cy="1280139"/>
      </dsp:txXfrm>
    </dsp:sp>
    <dsp:sp modelId="{03BA6D4D-0AA4-4D86-887D-10A1B66E9A80}">
      <dsp:nvSpPr>
        <dsp:cNvPr id="0" name=""/>
        <dsp:cNvSpPr/>
      </dsp:nvSpPr>
      <dsp:spPr>
        <a:xfrm>
          <a:off x="135979" y="1631751"/>
          <a:ext cx="1577340" cy="108783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2700" cap="flat" cmpd="sng" algn="ctr">
          <a:noFill/>
          <a:prstDash val="solid"/>
          <a:miter lim="800000"/>
        </a:ln>
        <a:effectLst>
          <a:outerShdw blurRad="50800" dist="50800" dir="5400000" algn="ctr" rotWithShape="0">
            <a:sysClr val="windowText" lastClr="000000"/>
          </a:outerShdw>
        </a:effectLst>
      </dsp:spPr>
      <dsp:style>
        <a:lnRef idx="2">
          <a:scrgbClr r="0" g="0" b="0"/>
        </a:lnRef>
        <a:fillRef idx="1">
          <a:scrgbClr r="0" g="0" b="0"/>
        </a:fillRef>
        <a:effectRef idx="0">
          <a:scrgbClr r="0" g="0" b="0"/>
        </a:effectRef>
        <a:fontRef idx="minor"/>
      </dsp:style>
    </dsp:sp>
    <dsp:sp modelId="{BEA0560D-6465-4D83-9C1B-887C2F21FA95}">
      <dsp:nvSpPr>
        <dsp:cNvPr id="0" name=""/>
        <dsp:cNvSpPr/>
      </dsp:nvSpPr>
      <dsp:spPr>
        <a:xfrm>
          <a:off x="0" y="2991544"/>
          <a:ext cx="7886700" cy="1359793"/>
        </a:xfrm>
        <a:prstGeom prst="roundRect">
          <a:avLst>
            <a:gd name="adj" fmla="val 10000"/>
          </a:avLst>
        </a:prstGeom>
        <a:solidFill>
          <a:srgbClr val="10CF9B">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buNone/>
          </a:pPr>
          <a:r>
            <a:rPr lang="es-MX" sz="2400" b="0" kern="1200" dirty="0">
              <a:solidFill>
                <a:schemeClr val="tx1"/>
              </a:solidFill>
            </a:rPr>
            <a:t>¿</a:t>
          </a:r>
          <a:r>
            <a:rPr lang="es-MX" sz="2400" b="0" kern="1200" dirty="0">
              <a:solidFill>
                <a:schemeClr val="tx1"/>
              </a:solidFill>
              <a:cs typeface="Arial" panose="020B0604020202020204" pitchFamily="34" charset="0"/>
            </a:rPr>
            <a:t>Qu</a:t>
          </a:r>
          <a:r>
            <a:rPr lang="es-MX" sz="2400" b="0" kern="1200" dirty="0">
              <a:solidFill>
                <a:schemeClr val="tx1"/>
              </a:solidFill>
            </a:rPr>
            <a:t>é otras preguntas vienen a la mente cuando piensas sobre la universidad?</a:t>
          </a:r>
          <a:endParaRPr lang="en-US" sz="2400" b="0" kern="1200" dirty="0">
            <a:solidFill>
              <a:sysClr val="windowText" lastClr="000000"/>
            </a:solidFill>
            <a:latin typeface="Calibri"/>
            <a:ea typeface="+mn-ea"/>
            <a:cs typeface="+mn-cs"/>
          </a:endParaRPr>
        </a:p>
      </dsp:txBody>
      <dsp:txXfrm>
        <a:off x="1753146" y="3031371"/>
        <a:ext cx="6093726" cy="1280139"/>
      </dsp:txXfrm>
    </dsp:sp>
    <dsp:sp modelId="{59A60644-4AA1-4527-A999-7BD9C334727A}">
      <dsp:nvSpPr>
        <dsp:cNvPr id="0" name=""/>
        <dsp:cNvSpPr/>
      </dsp:nvSpPr>
      <dsp:spPr>
        <a:xfrm>
          <a:off x="135979" y="3127524"/>
          <a:ext cx="1577340" cy="1087834"/>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a:outerShdw blurRad="50800" dist="50800" dir="5400000" algn="ctr" rotWithShape="0">
            <a:sysClr val="windowText" lastClr="000000"/>
          </a:outerShdw>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113AE5-2C14-4513-88DF-61605E5BBCF4}">
      <dsp:nvSpPr>
        <dsp:cNvPr id="0" name=""/>
        <dsp:cNvSpPr/>
      </dsp:nvSpPr>
      <dsp:spPr>
        <a:xfrm>
          <a:off x="3240801" y="40119"/>
          <a:ext cx="3089605" cy="653934"/>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lr>
              <a:schemeClr val="accent1"/>
            </a:buClr>
            <a:buChar char="••"/>
          </a:pPr>
          <a:r>
            <a:rPr lang="es-MX" sz="2400" kern="1200" noProof="0" dirty="0">
              <a:solidFill>
                <a:schemeClr val="tx1"/>
              </a:solidFill>
            </a:rPr>
            <a:t>2 años		</a:t>
          </a:r>
        </a:p>
      </dsp:txBody>
      <dsp:txXfrm>
        <a:off x="3240801" y="121861"/>
        <a:ext cx="2844380" cy="490450"/>
      </dsp:txXfrm>
    </dsp:sp>
    <dsp:sp modelId="{55A70E60-71BF-45FA-9CBC-9E0FEC5C1705}">
      <dsp:nvSpPr>
        <dsp:cNvPr id="0" name=""/>
        <dsp:cNvSpPr/>
      </dsp:nvSpPr>
      <dsp:spPr>
        <a:xfrm>
          <a:off x="15264" y="40119"/>
          <a:ext cx="3210112" cy="65393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MX" sz="2400" kern="1200" noProof="0" dirty="0">
              <a:solidFill>
                <a:schemeClr val="tx1"/>
              </a:solidFill>
            </a:rPr>
            <a:t>Certificado Técnico/ Vocacional</a:t>
          </a:r>
        </a:p>
      </dsp:txBody>
      <dsp:txXfrm>
        <a:off x="47186" y="72041"/>
        <a:ext cx="3146268" cy="590090"/>
      </dsp:txXfrm>
    </dsp:sp>
    <dsp:sp modelId="{5C29DE75-9C28-4A41-864A-1002767912B9}">
      <dsp:nvSpPr>
        <dsp:cNvPr id="0" name=""/>
        <dsp:cNvSpPr/>
      </dsp:nvSpPr>
      <dsp:spPr>
        <a:xfrm>
          <a:off x="3240793" y="752848"/>
          <a:ext cx="3717069" cy="653934"/>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lr>
              <a:schemeClr val="accent1"/>
            </a:buClr>
            <a:buChar char="••"/>
          </a:pPr>
          <a:r>
            <a:rPr lang="es-MX" sz="2400" kern="1200" noProof="0" dirty="0">
              <a:solidFill>
                <a:schemeClr val="tx1"/>
              </a:solidFill>
            </a:rPr>
            <a:t>2 años</a:t>
          </a:r>
        </a:p>
      </dsp:txBody>
      <dsp:txXfrm>
        <a:off x="3240793" y="834590"/>
        <a:ext cx="3471844" cy="490450"/>
      </dsp:txXfrm>
    </dsp:sp>
    <dsp:sp modelId="{13373EF7-0C83-49D6-9A6F-65AA10BE3216}">
      <dsp:nvSpPr>
        <dsp:cNvPr id="0" name=""/>
        <dsp:cNvSpPr/>
      </dsp:nvSpPr>
      <dsp:spPr>
        <a:xfrm>
          <a:off x="24" y="757478"/>
          <a:ext cx="3210112" cy="65393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MX" sz="2400" kern="1200" noProof="0" dirty="0">
              <a:solidFill>
                <a:schemeClr val="tx1"/>
              </a:solidFill>
            </a:rPr>
            <a:t>Título de Asociado</a:t>
          </a:r>
        </a:p>
      </dsp:txBody>
      <dsp:txXfrm>
        <a:off x="31946" y="789400"/>
        <a:ext cx="3146268" cy="590090"/>
      </dsp:txXfrm>
    </dsp:sp>
    <dsp:sp modelId="{CED98D67-A5EC-489B-943D-117A9C64CF18}">
      <dsp:nvSpPr>
        <dsp:cNvPr id="0" name=""/>
        <dsp:cNvSpPr/>
      </dsp:nvSpPr>
      <dsp:spPr>
        <a:xfrm>
          <a:off x="3240793" y="1465198"/>
          <a:ext cx="4344582" cy="653934"/>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lr>
              <a:schemeClr val="accent1"/>
            </a:buClr>
            <a:buChar char="••"/>
          </a:pPr>
          <a:r>
            <a:rPr lang="es-MX" sz="2400" kern="1200" noProof="0" dirty="0">
              <a:solidFill>
                <a:schemeClr val="tx1"/>
              </a:solidFill>
            </a:rPr>
            <a:t> 4 años</a:t>
          </a:r>
        </a:p>
      </dsp:txBody>
      <dsp:txXfrm>
        <a:off x="3240793" y="1546940"/>
        <a:ext cx="4099357" cy="490450"/>
      </dsp:txXfrm>
    </dsp:sp>
    <dsp:sp modelId="{207EBC0B-9CBF-4C27-992E-2B5FF6E047FC}">
      <dsp:nvSpPr>
        <dsp:cNvPr id="0" name=""/>
        <dsp:cNvSpPr/>
      </dsp:nvSpPr>
      <dsp:spPr>
        <a:xfrm>
          <a:off x="0" y="1486451"/>
          <a:ext cx="3210112" cy="65393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MX" sz="2400" kern="1200" noProof="0" dirty="0">
              <a:solidFill>
                <a:schemeClr val="tx1"/>
              </a:solidFill>
            </a:rPr>
            <a:t>Licenciatura</a:t>
          </a:r>
        </a:p>
      </dsp:txBody>
      <dsp:txXfrm>
        <a:off x="31922" y="1518373"/>
        <a:ext cx="3146268" cy="590090"/>
      </dsp:txXfrm>
    </dsp:sp>
    <dsp:sp modelId="{ECA738B4-247E-4BA1-AFBA-3DD87464C084}">
      <dsp:nvSpPr>
        <dsp:cNvPr id="0" name=""/>
        <dsp:cNvSpPr/>
      </dsp:nvSpPr>
      <dsp:spPr>
        <a:xfrm>
          <a:off x="3210112" y="2159631"/>
          <a:ext cx="4815169" cy="653934"/>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lr>
              <a:schemeClr val="accent1"/>
            </a:buClr>
            <a:buChar char="••"/>
          </a:pPr>
          <a:r>
            <a:rPr lang="es-MX" sz="2400" kern="1200" noProof="0" dirty="0">
              <a:solidFill>
                <a:schemeClr val="tx1"/>
              </a:solidFill>
            </a:rPr>
            <a:t>Licenciatura más 1-3 años</a:t>
          </a:r>
        </a:p>
      </dsp:txBody>
      <dsp:txXfrm>
        <a:off x="3210112" y="2241373"/>
        <a:ext cx="4569944" cy="490450"/>
      </dsp:txXfrm>
    </dsp:sp>
    <dsp:sp modelId="{5DC9F3BA-D2D5-49E4-A100-8F8AA4939CE6}">
      <dsp:nvSpPr>
        <dsp:cNvPr id="0" name=""/>
        <dsp:cNvSpPr/>
      </dsp:nvSpPr>
      <dsp:spPr>
        <a:xfrm>
          <a:off x="0" y="2158807"/>
          <a:ext cx="3210112" cy="65393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MX" sz="2400" kern="1200" noProof="0" dirty="0">
              <a:solidFill>
                <a:schemeClr val="tx1"/>
              </a:solidFill>
            </a:rPr>
            <a:t>Maestría</a:t>
          </a:r>
        </a:p>
      </dsp:txBody>
      <dsp:txXfrm>
        <a:off x="31922" y="2190729"/>
        <a:ext cx="3146268" cy="5900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F3E57D-A4EB-4ECC-8C6E-635E98023716}">
      <dsp:nvSpPr>
        <dsp:cNvPr id="0" name=""/>
        <dsp:cNvSpPr/>
      </dsp:nvSpPr>
      <dsp:spPr>
        <a:xfrm>
          <a:off x="0" y="3228"/>
          <a:ext cx="4836962" cy="1319175"/>
        </a:xfrm>
        <a:prstGeom prst="roundRect">
          <a:avLst/>
        </a:prstGeom>
        <a:solidFill>
          <a:srgbClr val="009DD9">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buNone/>
          </a:pPr>
          <a:r>
            <a:rPr lang="es-MX" sz="2400" kern="1200" noProof="0" dirty="0">
              <a:solidFill>
                <a:sysClr val="windowText" lastClr="000000"/>
              </a:solidFill>
              <a:latin typeface="Calibri"/>
              <a:ea typeface="+mn-ea"/>
              <a:cs typeface="+mn-cs"/>
            </a:rPr>
            <a:t>Dinero de </a:t>
          </a:r>
          <a:r>
            <a:rPr lang="es-MX" sz="2400" b="1" i="1" kern="1200" noProof="0" dirty="0">
              <a:solidFill>
                <a:sysClr val="windowText" lastClr="000000"/>
              </a:solidFill>
              <a:latin typeface="Calibri"/>
              <a:ea typeface="+mn-ea"/>
              <a:cs typeface="+mn-cs"/>
            </a:rPr>
            <a:t>varias </a:t>
          </a:r>
          <a:r>
            <a:rPr lang="es-MX" sz="2400" b="0" i="1" kern="1200" noProof="0" dirty="0">
              <a:solidFill>
                <a:sysClr val="windowText" lastClr="000000"/>
              </a:solidFill>
              <a:latin typeface="Calibri"/>
              <a:ea typeface="+mn-ea"/>
              <a:cs typeface="+mn-cs"/>
            </a:rPr>
            <a:t>fuentes </a:t>
          </a:r>
          <a:r>
            <a:rPr lang="es-MX" sz="2400" b="0" i="0" kern="1200" noProof="0" dirty="0">
              <a:solidFill>
                <a:sysClr val="windowText" lastClr="000000"/>
              </a:solidFill>
              <a:latin typeface="Calibri"/>
              <a:ea typeface="+mn-ea"/>
              <a:cs typeface="+mn-cs"/>
            </a:rPr>
            <a:t>para ayudarte a pagar la universidad</a:t>
          </a:r>
          <a:endParaRPr lang="es-MX" sz="2400" kern="1200" noProof="0" dirty="0">
            <a:solidFill>
              <a:sysClr val="windowText" lastClr="000000"/>
            </a:solidFill>
            <a:latin typeface="Calibri"/>
            <a:ea typeface="+mn-ea"/>
            <a:cs typeface="+mn-cs"/>
          </a:endParaRPr>
        </a:p>
      </dsp:txBody>
      <dsp:txXfrm>
        <a:off x="64397" y="67625"/>
        <a:ext cx="4708168" cy="1190381"/>
      </dsp:txXfrm>
    </dsp:sp>
    <dsp:sp modelId="{D6DAE835-F982-4373-815B-8D6D391FA6DC}">
      <dsp:nvSpPr>
        <dsp:cNvPr id="0" name=""/>
        <dsp:cNvSpPr/>
      </dsp:nvSpPr>
      <dsp:spPr>
        <a:xfrm>
          <a:off x="0" y="1336803"/>
          <a:ext cx="4836962" cy="1319175"/>
        </a:xfrm>
        <a:prstGeom prst="roundRect">
          <a:avLst/>
        </a:prstGeom>
        <a:solidFill>
          <a:srgbClr val="0BD0D9">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buNone/>
          </a:pPr>
          <a:r>
            <a:rPr lang="es-MX" sz="2400" kern="1200" noProof="0" dirty="0">
              <a:solidFill>
                <a:sysClr val="windowText" lastClr="000000"/>
              </a:solidFill>
              <a:latin typeface="Calibri"/>
              <a:ea typeface="+mn-ea"/>
              <a:cs typeface="+mn-cs"/>
            </a:rPr>
            <a:t>Hace que ir a la universidad sea </a:t>
          </a:r>
          <a:r>
            <a:rPr lang="es-MX" sz="2400" b="1" i="1" kern="1200" noProof="0" dirty="0">
              <a:solidFill>
                <a:sysClr val="windowText" lastClr="000000"/>
              </a:solidFill>
              <a:latin typeface="Calibri"/>
              <a:ea typeface="+mn-ea"/>
              <a:cs typeface="+mn-cs"/>
            </a:rPr>
            <a:t>económicamente accesible</a:t>
          </a:r>
        </a:p>
      </dsp:txBody>
      <dsp:txXfrm>
        <a:off x="64397" y="1401200"/>
        <a:ext cx="4708168" cy="1190381"/>
      </dsp:txXfrm>
    </dsp:sp>
    <dsp:sp modelId="{581A56EC-931A-4836-B597-B34BA3A39B8A}">
      <dsp:nvSpPr>
        <dsp:cNvPr id="0" name=""/>
        <dsp:cNvSpPr/>
      </dsp:nvSpPr>
      <dsp:spPr>
        <a:xfrm>
          <a:off x="0" y="2670379"/>
          <a:ext cx="4836962" cy="1319175"/>
        </a:xfrm>
        <a:prstGeom prst="roundRect">
          <a:avLst/>
        </a:prstGeom>
        <a:solidFill>
          <a:srgbClr val="10CF9B">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buClr>
              <a:schemeClr val="accent1"/>
            </a:buClr>
          </a:pPr>
          <a:r>
            <a:rPr lang="es-MX" sz="2400" b="1" i="1" kern="1200" dirty="0">
              <a:solidFill>
                <a:schemeClr val="tx1"/>
              </a:solidFill>
              <a:latin typeface="+mn-lt"/>
            </a:rPr>
            <a:t>Ayuda a cubrir la diferencia</a:t>
          </a:r>
          <a:r>
            <a:rPr lang="es-MX" sz="2400" kern="1200" dirty="0">
              <a:solidFill>
                <a:schemeClr val="tx1"/>
              </a:solidFill>
              <a:latin typeface="+mn-lt"/>
            </a:rPr>
            <a:t> entre el monto que una familia puede aportar y el costo de la universidad</a:t>
          </a:r>
          <a:endParaRPr lang="es-MX" sz="2400" kern="1200" noProof="0" dirty="0">
            <a:solidFill>
              <a:schemeClr val="tx1"/>
            </a:solidFill>
            <a:latin typeface="Calibri"/>
            <a:ea typeface="+mn-ea"/>
            <a:cs typeface="+mn-cs"/>
          </a:endParaRPr>
        </a:p>
      </dsp:txBody>
      <dsp:txXfrm>
        <a:off x="64397" y="2734776"/>
        <a:ext cx="4708168" cy="1190381"/>
      </dsp:txXfrm>
    </dsp:sp>
    <dsp:sp modelId="{CF59572A-DAB5-4159-8891-ADF41EFEFFD1}">
      <dsp:nvSpPr>
        <dsp:cNvPr id="0" name=""/>
        <dsp:cNvSpPr/>
      </dsp:nvSpPr>
      <dsp:spPr>
        <a:xfrm>
          <a:off x="0" y="4003954"/>
          <a:ext cx="4836962" cy="1319175"/>
        </a:xfrm>
        <a:prstGeom prst="roundRect">
          <a:avLst/>
        </a:prstGeom>
        <a:solidFill>
          <a:srgbClr val="7CCA6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buNone/>
          </a:pPr>
          <a:r>
            <a:rPr lang="es-MX" sz="2400" kern="1200" noProof="0" dirty="0">
              <a:solidFill>
                <a:sysClr val="windowText" lastClr="000000"/>
              </a:solidFill>
              <a:latin typeface="Calibri"/>
              <a:ea typeface="+mn-ea"/>
              <a:cs typeface="+mn-cs"/>
            </a:rPr>
            <a:t>Puede ser </a:t>
          </a:r>
          <a:r>
            <a:rPr lang="es-MX" sz="2400" b="1" i="1" kern="1200" noProof="0" dirty="0">
              <a:solidFill>
                <a:sysClr val="windowText" lastClr="000000"/>
              </a:solidFill>
              <a:latin typeface="Calibri"/>
              <a:ea typeface="+mn-ea"/>
              <a:cs typeface="+mn-cs"/>
            </a:rPr>
            <a:t>regalado</a:t>
          </a:r>
          <a:r>
            <a:rPr lang="es-MX" sz="2400" kern="1200" noProof="0" dirty="0">
              <a:solidFill>
                <a:sysClr val="windowText" lastClr="000000"/>
              </a:solidFill>
              <a:latin typeface="Calibri"/>
              <a:ea typeface="+mn-ea"/>
              <a:cs typeface="+mn-cs"/>
            </a:rPr>
            <a:t>, </a:t>
          </a:r>
          <a:r>
            <a:rPr lang="es-MX" sz="2400" b="1" i="1" kern="1200" noProof="0" dirty="0">
              <a:solidFill>
                <a:sysClr val="windowText" lastClr="000000"/>
              </a:solidFill>
              <a:latin typeface="Calibri"/>
              <a:ea typeface="+mn-ea"/>
              <a:cs typeface="+mn-cs"/>
            </a:rPr>
            <a:t>prestado</a:t>
          </a:r>
          <a:r>
            <a:rPr lang="es-MX" sz="2400" kern="1200" noProof="0" dirty="0">
              <a:solidFill>
                <a:sysClr val="windowText" lastClr="000000"/>
              </a:solidFill>
              <a:latin typeface="Calibri"/>
              <a:ea typeface="+mn-ea"/>
              <a:cs typeface="+mn-cs"/>
            </a:rPr>
            <a:t>, o </a:t>
          </a:r>
          <a:r>
            <a:rPr lang="es-MX" sz="2400" b="1" i="1" kern="1200" noProof="0" dirty="0">
              <a:solidFill>
                <a:sysClr val="windowText" lastClr="000000"/>
              </a:solidFill>
              <a:latin typeface="Calibri"/>
              <a:ea typeface="+mn-ea"/>
              <a:cs typeface="+mn-cs"/>
            </a:rPr>
            <a:t>ganado</a:t>
          </a:r>
        </a:p>
      </dsp:txBody>
      <dsp:txXfrm>
        <a:off x="64397" y="4068351"/>
        <a:ext cx="4708168" cy="11903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CDC349-4D57-4420-AC93-111534627169}">
      <dsp:nvSpPr>
        <dsp:cNvPr id="0" name=""/>
        <dsp:cNvSpPr/>
      </dsp:nvSpPr>
      <dsp:spPr>
        <a:xfrm>
          <a:off x="3721637" y="531"/>
          <a:ext cx="4163623" cy="2071559"/>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lr>
              <a:schemeClr val="accent1"/>
            </a:buClr>
            <a:buChar char="••"/>
          </a:pPr>
          <a:endParaRPr lang="en-US" sz="2400" kern="1200">
            <a:solidFill>
              <a:schemeClr val="tx1"/>
            </a:solidFill>
          </a:endParaRPr>
        </a:p>
        <a:p>
          <a:pPr marL="228600" lvl="1" indent="-228600" algn="l" defTabSz="1066800">
            <a:lnSpc>
              <a:spcPct val="90000"/>
            </a:lnSpc>
            <a:spcBef>
              <a:spcPct val="0"/>
            </a:spcBef>
            <a:spcAft>
              <a:spcPct val="15000"/>
            </a:spcAft>
            <a:buClr>
              <a:schemeClr val="accent1"/>
            </a:buClr>
            <a:buChar char="••"/>
          </a:pPr>
          <a:r>
            <a:rPr lang="es-US" sz="2400" kern="1200" noProof="0" dirty="0">
              <a:solidFill>
                <a:schemeClr val="tx1"/>
              </a:solidFill>
            </a:rPr>
            <a:t>Subvenciones</a:t>
          </a:r>
        </a:p>
        <a:p>
          <a:pPr marL="228600" lvl="1" indent="-228600" algn="l" defTabSz="1066800">
            <a:lnSpc>
              <a:spcPct val="90000"/>
            </a:lnSpc>
            <a:spcBef>
              <a:spcPct val="0"/>
            </a:spcBef>
            <a:spcAft>
              <a:spcPct val="15000"/>
            </a:spcAft>
            <a:buClr>
              <a:schemeClr val="accent1"/>
            </a:buClr>
            <a:buChar char="••"/>
          </a:pPr>
          <a:r>
            <a:rPr lang="es-US" sz="2400" kern="1200" noProof="0" dirty="0">
              <a:solidFill>
                <a:schemeClr val="tx1"/>
              </a:solidFill>
            </a:rPr>
            <a:t>Becas</a:t>
          </a:r>
        </a:p>
      </dsp:txBody>
      <dsp:txXfrm>
        <a:off x="3721637" y="259476"/>
        <a:ext cx="3386788" cy="1553669"/>
      </dsp:txXfrm>
    </dsp:sp>
    <dsp:sp modelId="{408DF436-758C-4AC6-97DF-A1558726CEF3}">
      <dsp:nvSpPr>
        <dsp:cNvPr id="0" name=""/>
        <dsp:cNvSpPr/>
      </dsp:nvSpPr>
      <dsp:spPr>
        <a:xfrm>
          <a:off x="1439" y="0"/>
          <a:ext cx="3720197" cy="20715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US" sz="2800" kern="1200" noProof="0" dirty="0">
              <a:solidFill>
                <a:schemeClr val="tx1"/>
              </a:solidFill>
            </a:rPr>
            <a:t>Ayuda </a:t>
          </a:r>
          <a:br>
            <a:rPr lang="es-US" sz="2800" kern="1200" noProof="0" dirty="0">
              <a:solidFill>
                <a:schemeClr val="tx1"/>
              </a:solidFill>
            </a:rPr>
          </a:br>
          <a:r>
            <a:rPr lang="es-US" sz="2800" kern="1200" noProof="0" dirty="0">
              <a:solidFill>
                <a:schemeClr val="tx1"/>
              </a:solidFill>
            </a:rPr>
            <a:t>de Regalo</a:t>
          </a:r>
          <a:br>
            <a:rPr lang="es-US" sz="2800" kern="1200" noProof="0" dirty="0">
              <a:solidFill>
                <a:schemeClr val="tx1"/>
              </a:solidFill>
            </a:rPr>
          </a:br>
          <a:r>
            <a:rPr lang="es-US" sz="1800" kern="1200" noProof="0" dirty="0">
              <a:solidFill>
                <a:schemeClr val="tx1"/>
              </a:solidFill>
            </a:rPr>
            <a:t>(Regalada)</a:t>
          </a:r>
          <a:endParaRPr lang="es-US" sz="2000" kern="1200" noProof="0" dirty="0">
            <a:solidFill>
              <a:schemeClr val="tx1"/>
            </a:solidFill>
          </a:endParaRPr>
        </a:p>
      </dsp:txBody>
      <dsp:txXfrm>
        <a:off x="102564" y="101125"/>
        <a:ext cx="3517947" cy="1869309"/>
      </dsp:txXfrm>
    </dsp:sp>
    <dsp:sp modelId="{48FD5B2C-C5E7-495E-8064-40BF3908F044}">
      <dsp:nvSpPr>
        <dsp:cNvPr id="0" name=""/>
        <dsp:cNvSpPr/>
      </dsp:nvSpPr>
      <dsp:spPr>
        <a:xfrm>
          <a:off x="3723076" y="2279778"/>
          <a:ext cx="4163623" cy="2071559"/>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lr>
              <a:schemeClr val="accent1"/>
            </a:buClr>
            <a:buChar char="••"/>
          </a:pPr>
          <a:r>
            <a:rPr lang="es-MX" sz="2400" kern="1200" noProof="0" dirty="0">
              <a:solidFill>
                <a:schemeClr val="tx1"/>
              </a:solidFill>
            </a:rPr>
            <a:t>Préstamos Estudiantiles Federales</a:t>
          </a:r>
        </a:p>
        <a:p>
          <a:pPr marL="228600" lvl="1" indent="-228600" algn="l" defTabSz="1066800">
            <a:lnSpc>
              <a:spcPct val="90000"/>
            </a:lnSpc>
            <a:spcBef>
              <a:spcPct val="0"/>
            </a:spcBef>
            <a:spcAft>
              <a:spcPct val="15000"/>
            </a:spcAft>
            <a:buClr>
              <a:schemeClr val="accent1"/>
            </a:buClr>
            <a:buChar char="••"/>
          </a:pPr>
          <a:r>
            <a:rPr lang="es-MX" sz="2400" kern="1200" noProof="0" dirty="0">
              <a:solidFill>
                <a:schemeClr val="tx1"/>
              </a:solidFill>
            </a:rPr>
            <a:t>Programa Federal de Trabajo-Estudio</a:t>
          </a:r>
        </a:p>
      </dsp:txBody>
      <dsp:txXfrm>
        <a:off x="3723076" y="2538723"/>
        <a:ext cx="3386788" cy="1553669"/>
      </dsp:txXfrm>
    </dsp:sp>
    <dsp:sp modelId="{8CEF8FB3-89D7-419F-B1B7-6FA0E9EA5643}">
      <dsp:nvSpPr>
        <dsp:cNvPr id="0" name=""/>
        <dsp:cNvSpPr/>
      </dsp:nvSpPr>
      <dsp:spPr>
        <a:xfrm>
          <a:off x="1439" y="2279778"/>
          <a:ext cx="3720197" cy="207155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US" sz="2800" kern="1200" noProof="0" dirty="0">
              <a:solidFill>
                <a:schemeClr val="tx1"/>
              </a:solidFill>
            </a:rPr>
            <a:t>Auto-Ayuda</a:t>
          </a:r>
          <a:br>
            <a:rPr lang="es-US" sz="2800" kern="1200" noProof="0" dirty="0">
              <a:solidFill>
                <a:schemeClr val="tx1"/>
              </a:solidFill>
            </a:rPr>
          </a:br>
          <a:r>
            <a:rPr lang="es-US" sz="1800" kern="1200" noProof="0" dirty="0">
              <a:solidFill>
                <a:schemeClr val="tx1"/>
              </a:solidFill>
            </a:rPr>
            <a:t>(Prestada/ganada</a:t>
          </a:r>
          <a:r>
            <a:rPr lang="en-US" sz="1800" kern="1200" dirty="0">
              <a:solidFill>
                <a:schemeClr val="tx1"/>
              </a:solidFill>
            </a:rPr>
            <a:t>)</a:t>
          </a:r>
          <a:endParaRPr lang="en-US" sz="2000" kern="1200" dirty="0">
            <a:solidFill>
              <a:schemeClr val="tx1"/>
            </a:solidFill>
          </a:endParaRPr>
        </a:p>
      </dsp:txBody>
      <dsp:txXfrm>
        <a:off x="102564" y="2380903"/>
        <a:ext cx="3517947" cy="18693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014DA8-846D-44A7-9E5A-173A1C697BFE}" type="datetimeFigureOut">
              <a:rPr lang="en-US" smtClean="0"/>
              <a:t>11/30/2023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781036-5EDC-43EC-B480-B6723496009B}" type="slidenum">
              <a:rPr lang="en-US" smtClean="0"/>
              <a:t>‹#›</a:t>
            </a:fld>
            <a:endParaRPr lang="en-US"/>
          </a:p>
        </p:txBody>
      </p:sp>
    </p:spTree>
    <p:extLst>
      <p:ext uri="{BB962C8B-B14F-4D97-AF65-F5344CB8AC3E}">
        <p14:creationId xmlns:p14="http://schemas.microsoft.com/office/powerpoint/2010/main" val="2174562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0EB28-999E-4CB2-AD79-BA447947B793}" type="datetimeFigureOut">
              <a:rPr lang="en-US" smtClean="0"/>
              <a:t>11/30/2023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394134-65EE-4350-835F-B3B04EC9E1D9}" type="slidenum">
              <a:rPr lang="en-US" smtClean="0"/>
              <a:t>‹#›</a:t>
            </a:fld>
            <a:endParaRPr lang="en-US"/>
          </a:p>
        </p:txBody>
      </p:sp>
    </p:spTree>
    <p:extLst>
      <p:ext uri="{BB962C8B-B14F-4D97-AF65-F5344CB8AC3E}">
        <p14:creationId xmlns:p14="http://schemas.microsoft.com/office/powerpoint/2010/main" val="1101058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noProof="0" dirty="0"/>
              <a:t>Hola, mi nombre es __________ y soy un(a) representante del </a:t>
            </a:r>
            <a:r>
              <a:rPr lang="es-MX" noProof="0" dirty="0" err="1"/>
              <a:t>ISACorps</a:t>
            </a:r>
            <a:r>
              <a:rPr lang="es-MX" noProof="0" dirty="0"/>
              <a:t> de la Comisión de Asistencia Estudiantil de Illinois. Hoy estaremos platicando acerca de el proceso de ayuda financiera.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D241EC-C705-4805-9AE2-9842E51577B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7829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s-MX" b="0" noProof="0" dirty="0"/>
              <a:t>El </a:t>
            </a:r>
            <a:r>
              <a:rPr lang="es-MX" b="1" noProof="0" dirty="0"/>
              <a:t>Programa Federal de Trabajo-Estudio </a:t>
            </a:r>
            <a:r>
              <a:rPr lang="es-MX" b="0" noProof="0" dirty="0"/>
              <a:t>es un programa de empleo a base de necesidad económica que permite que estudiantes elegibles trabajen de medio-tiempo dentro o fuera del campus. Un empleo de Trabajo-Estudio es diferente de otros empleo por dos razones: (1) las horas son flexibles para asegurar que los estudiantes tengan suficiente tiempo para estudiar y (2) cuando los estudiantes solicitan ayuda financiera el próximo año, el dinero ganado por el programa de trabajo-estudio no es considerado como un ingreso para determinar necesidad económica. El programa de trabajo-estudio ayuda a los estudiantes a pagar gastos educativos como libros, materiales, y gastos personales. Todos los fondos se deben ganar y el estudiante es responsable por asegurar un empleo en la escuela. </a:t>
            </a:r>
          </a:p>
          <a:p>
            <a:endParaRPr lang="es-MX" b="0" noProof="0" dirty="0"/>
          </a:p>
          <a:p>
            <a:r>
              <a:rPr lang="es-MX" noProof="0" dirty="0"/>
              <a:t>[Agrega historia personal del programa trabajo-estudio, si aplica. Por ejemplo…”cuando yo estuve en el colegio, trabaje en…”]</a:t>
            </a:r>
          </a:p>
          <a:p>
            <a:endParaRPr lang="es-MX" noProof="0" dirty="0"/>
          </a:p>
          <a:p>
            <a:r>
              <a:rPr lang="es-MX" noProof="0" dirty="0"/>
              <a:t>Para ser considerado para el Programa de Trabajo-Estudio debes indicar tu interés en la FAFSA. Recomendamos que todos los estudiantes seleccionen “Sí” (indicando tu interés) para que por lo menos sean considerados. </a:t>
            </a:r>
          </a:p>
          <a:p>
            <a:endParaRPr lang="es-MX" baseline="0" noProof="0" dirty="0"/>
          </a:p>
          <a:p>
            <a:r>
              <a:rPr lang="es-MX" baseline="0" noProof="0" dirty="0"/>
              <a:t>Note que los fondos del programa son limitado así que es importante llenar la FAFSA lo antes posible a partir de que inicie el periodo de presentación. </a:t>
            </a:r>
            <a:endParaRPr lang="es-MX"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41A68-6A77-4F87-A25C-666F345C55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3855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pPr defTabSz="910020"/>
            <a:fld id="{C70959EB-7359-4939-9C04-8C7E2630B5BD}" type="slidenum">
              <a:rPr lang="en-US">
                <a:solidFill>
                  <a:prstClr val="black"/>
                </a:solidFill>
              </a:rPr>
              <a:pPr defTabSz="910020"/>
              <a:t>11</a:t>
            </a:fld>
            <a:endParaRPr lang="en-US">
              <a:solidFill>
                <a:prstClr val="black"/>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ln/>
        </p:spPr>
        <p:txBody>
          <a:bodyPr/>
          <a:lstStyle/>
          <a:p>
            <a:pPr>
              <a:defRPr/>
            </a:pPr>
            <a:r>
              <a:rPr lang="es-MX" dirty="0"/>
              <a:t>La ayuda financiera proviene de cuatro fuentes principales: </a:t>
            </a:r>
            <a:endParaRPr lang="en-US" dirty="0"/>
          </a:p>
          <a:p>
            <a:pPr marL="228554" indent="-228554">
              <a:buFont typeface="Arial" pitchFamily="34" charset="0"/>
              <a:buChar char="•"/>
              <a:defRPr/>
            </a:pPr>
            <a:r>
              <a:rPr lang="es-MX" b="1" dirty="0"/>
              <a:t>El gobierno federal </a:t>
            </a:r>
            <a:r>
              <a:rPr lang="es-MX" dirty="0"/>
              <a:t>- La mayoría de los programas de ayuda financiera provenientes del ámbito federal son administrados por el Departamento de Educación de EE.UU.</a:t>
            </a:r>
            <a:endParaRPr lang="en-US" dirty="0"/>
          </a:p>
          <a:p>
            <a:pPr marL="228554" indent="-228554">
              <a:buFont typeface="Arial" pitchFamily="34" charset="0"/>
              <a:buChar char="•"/>
              <a:defRPr/>
            </a:pPr>
            <a:r>
              <a:rPr lang="es-MX" b="1" dirty="0"/>
              <a:t>Gobierno estatal </a:t>
            </a:r>
            <a:r>
              <a:rPr lang="es-MX" dirty="0"/>
              <a:t>- En Illinois, los programas estatales y algunos de los programas federales son administrados por la Comisión de Asistencia Estudiantil de Illinois (Illinois </a:t>
            </a:r>
            <a:r>
              <a:rPr lang="es-MX" dirty="0" err="1"/>
              <a:t>Student</a:t>
            </a:r>
            <a:r>
              <a:rPr lang="es-MX" dirty="0"/>
              <a:t> </a:t>
            </a:r>
            <a:r>
              <a:rPr lang="es-MX" dirty="0" err="1"/>
              <a:t>Assistance</a:t>
            </a:r>
            <a:r>
              <a:rPr lang="es-MX" dirty="0"/>
              <a:t> </a:t>
            </a:r>
            <a:r>
              <a:rPr lang="es-MX" dirty="0" err="1"/>
              <a:t>Commission</a:t>
            </a:r>
            <a:r>
              <a:rPr lang="es-MX" dirty="0"/>
              <a:t>, ISAC).  </a:t>
            </a:r>
            <a:endParaRPr lang="en-US" dirty="0"/>
          </a:p>
          <a:p>
            <a:pPr marL="228554" indent="-228554">
              <a:buFont typeface="Arial" pitchFamily="34" charset="0"/>
              <a:buChar char="•"/>
              <a:defRPr/>
            </a:pPr>
            <a:r>
              <a:rPr lang="es-MX" b="1" dirty="0"/>
              <a:t>Universidad </a:t>
            </a:r>
            <a:r>
              <a:rPr lang="es-MX" dirty="0"/>
              <a:t>- Las universidades, colegios, y otras instituciones de educación superior cuentan con sus propios fondos para ayudar a los estudiantes. La oficina de ayuda financiera de la institución es el mejor lugar para investigar sobre las opciones de ayuda financiera que ofrecen.</a:t>
            </a:r>
          </a:p>
          <a:p>
            <a:pPr marL="228554" indent="-228554">
              <a:buFont typeface="Arial" pitchFamily="34" charset="0"/>
              <a:buChar char="•"/>
              <a:defRPr/>
            </a:pPr>
            <a:r>
              <a:rPr lang="es-MX" b="1" dirty="0"/>
              <a:t>Fuentes Privadas </a:t>
            </a:r>
            <a:r>
              <a:rPr lang="es-MX" dirty="0"/>
              <a:t>– Hay muchos negocios, organizaciones cívicas y religiosas que también ofrecen becas basadas en diferente criterio, tal como mérito académico, o talentos o destrezas especiales. Cada quien fija sus propios requisitos, cantidades a otorgar, formas de aplicación, y fechas límite. Asegúrate de comenzar la búsqueda tempranamente.</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Aunque hay ayuda financiera disponible</a:t>
            </a:r>
            <a:r>
              <a:rPr lang="es-MX" baseline="0" noProof="0" dirty="0"/>
              <a:t> por medio de diferentes fuentes, las dos fuentes principales son el gobierno estatal y federal.</a:t>
            </a:r>
            <a:endParaRPr lang="es-MX" noProof="0" dirty="0"/>
          </a:p>
          <a:p>
            <a:endParaRPr lang="es-MX" noProof="0" dirty="0"/>
          </a:p>
          <a:p>
            <a:r>
              <a:rPr lang="es-MX" noProof="0" dirty="0"/>
              <a:t>La </a:t>
            </a:r>
            <a:r>
              <a:rPr lang="es-MX" b="1" noProof="0" dirty="0"/>
              <a:t>Comisió</a:t>
            </a:r>
            <a:r>
              <a:rPr lang="es-MX" b="1" baseline="0" noProof="0" dirty="0"/>
              <a:t>n de Asistencia Estudiantil de Illinois (ISAC)</a:t>
            </a:r>
            <a:r>
              <a:rPr lang="es-MX" b="0" baseline="0" noProof="0" dirty="0"/>
              <a:t> es la agencia de ayuda financiera en Illinois. Fue creada en 1957 por la Asamblea General de Illinois con el propósito de asistir a estudiantes de Illinois a tener acceso a estudios postsecundarios y a hacerlos económicamente accesibles. Para aprendes sobre los programas y servicios de ISAC, visite nuestra página de internet en isac.org o llame al 800.899.4722. </a:t>
            </a:r>
            <a:r>
              <a:rPr lang="es-MX" b="0" i="1" baseline="0" noProof="0" dirty="0"/>
              <a:t>Hablamos español.</a:t>
            </a:r>
          </a:p>
          <a:p>
            <a:endParaRPr lang="es-MX" b="0" i="1" baseline="0" noProof="0" dirty="0"/>
          </a:p>
          <a:p>
            <a:r>
              <a:rPr lang="es-MX" b="0" i="0" baseline="0" noProof="0" dirty="0"/>
              <a:t>El </a:t>
            </a:r>
            <a:r>
              <a:rPr lang="es-MX" b="1" i="0" baseline="0" noProof="0" dirty="0"/>
              <a:t>Departamento de Educación (ED) </a:t>
            </a:r>
            <a:r>
              <a:rPr lang="es-MX" b="0" i="0" baseline="0" noProof="0" dirty="0"/>
              <a:t>es la agencia federal que provee fondos para la universidad. ED es la fuente más grande de ayuda financiera del país. Puede encontrar mucha información útil en su página de internet en www.studentaid.gov. </a:t>
            </a:r>
            <a:endParaRPr lang="es-MX" i="0" noProof="0" dirty="0"/>
          </a:p>
        </p:txBody>
      </p:sp>
      <p:sp>
        <p:nvSpPr>
          <p:cNvPr id="4" name="Slide Number Placeholder 3"/>
          <p:cNvSpPr>
            <a:spLocks noGrp="1"/>
          </p:cNvSpPr>
          <p:nvPr>
            <p:ph type="sldNum" sz="quarter" idx="10"/>
          </p:nvPr>
        </p:nvSpPr>
        <p:spPr/>
        <p:txBody>
          <a:bodyPr/>
          <a:lstStyle/>
          <a:p>
            <a:fld id="{BF741A68-6A77-4F87-A25C-666F345C55B4}"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010225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pPr defTabSz="911554"/>
            <a:fld id="{5372A1E3-B296-4767-9BD2-9C914A37B767}" type="slidenum">
              <a:rPr lang="en-US">
                <a:solidFill>
                  <a:prstClr val="black"/>
                </a:solidFill>
              </a:rPr>
              <a:pPr defTabSz="911554"/>
              <a:t>13</a:t>
            </a:fld>
            <a:endParaRPr lang="en-US">
              <a:solidFill>
                <a:prstClr val="black"/>
              </a:solidFill>
            </a:endParaRPr>
          </a:p>
        </p:txBody>
      </p:sp>
      <p:sp>
        <p:nvSpPr>
          <p:cNvPr id="82947" name="Rectangle 3"/>
          <p:cNvSpPr>
            <a:spLocks noGrp="1" noChangeArrowheads="1"/>
          </p:cNvSpPr>
          <p:nvPr>
            <p:ph type="body" idx="1"/>
          </p:nvPr>
        </p:nvSpPr>
        <p:spPr>
          <a:noFill/>
          <a:ln/>
        </p:spPr>
        <p:txBody>
          <a:bodyPr/>
          <a:lstStyle/>
          <a:p>
            <a:r>
              <a:rPr lang="es-MX" dirty="0"/>
              <a:t>La solicitud FAFSA, que es la </a:t>
            </a:r>
            <a:r>
              <a:rPr lang="es-MX" i="1" dirty="0"/>
              <a:t>Solicitud Gratuita de Ayuda Federal para Estudiantes  </a:t>
            </a:r>
            <a:r>
              <a:rPr lang="es-MX" dirty="0"/>
              <a:t>se requiere para determinar la elegibilidad del estudiante a recibir ayuda financiera del ámbito federal y estatal, así como para otros tipos de ayuda institucional administrados por los colegios y universidades. </a:t>
            </a:r>
          </a:p>
          <a:p>
            <a:endParaRPr lang="es-MX" dirty="0"/>
          </a:p>
          <a:p>
            <a:r>
              <a:rPr lang="es-MX" dirty="0"/>
              <a:t>Al llenar la FAFSA, los estudiantes son considerados y pueden calificar para tres programas que son conocidos como los cimientos de toda ayuda financiera: </a:t>
            </a:r>
            <a:r>
              <a:rPr lang="es-MX" b="1" dirty="0" err="1"/>
              <a:t>Pell</a:t>
            </a:r>
            <a:r>
              <a:rPr lang="es-MX" b="1" dirty="0"/>
              <a:t>, FSEOG, y MAP</a:t>
            </a:r>
            <a:r>
              <a:rPr lang="es-MX" dirty="0"/>
              <a:t>.</a:t>
            </a:r>
            <a:endParaRPr lang="en-US" dirty="0"/>
          </a:p>
        </p:txBody>
      </p:sp>
      <p:sp>
        <p:nvSpPr>
          <p:cNvPr id="82948" name="Slide Image Placeholder 6"/>
          <p:cNvSpPr>
            <a:spLocks noGrp="1" noRot="1" noChangeAspect="1" noTextEdit="1"/>
          </p:cNvSpPr>
          <p:nvPr>
            <p:ph type="sldImg"/>
          </p:nvPr>
        </p:nvSpPr>
        <p:spPr>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1"/>
              </a:spcAft>
              <a:defRPr/>
            </a:pPr>
            <a:r>
              <a:rPr lang="es-MX" dirty="0"/>
              <a:t>La Comisión de Asistencia Estudiantil de Illinois (Illinois </a:t>
            </a:r>
            <a:r>
              <a:rPr lang="es-MX" dirty="0" err="1"/>
              <a:t>Student</a:t>
            </a:r>
            <a:r>
              <a:rPr lang="es-MX" dirty="0"/>
              <a:t> </a:t>
            </a:r>
            <a:r>
              <a:rPr lang="es-MX" dirty="0" err="1"/>
              <a:t>Assistance</a:t>
            </a:r>
            <a:r>
              <a:rPr lang="es-MX" dirty="0"/>
              <a:t> </a:t>
            </a:r>
            <a:r>
              <a:rPr lang="es-MX" dirty="0" err="1"/>
              <a:t>Commission</a:t>
            </a:r>
            <a:r>
              <a:rPr lang="es-MX" dirty="0"/>
              <a:t>, ISAC) administra una amplia variedad de programas de ayuda financiera para estudiantes de Illinois.</a:t>
            </a:r>
            <a:endParaRPr lang="en-US" dirty="0"/>
          </a:p>
          <a:p>
            <a:pPr marL="220974" indent="-220974">
              <a:spcAft>
                <a:spcPts val="601"/>
              </a:spcAft>
              <a:buFont typeface="Arial" pitchFamily="34" charset="0"/>
              <a:buChar char="•"/>
              <a:defRPr/>
            </a:pPr>
            <a:r>
              <a:rPr lang="es-MX" dirty="0"/>
              <a:t>La</a:t>
            </a:r>
            <a:r>
              <a:rPr lang="es-MX" baseline="0" dirty="0"/>
              <a:t> </a:t>
            </a:r>
            <a:r>
              <a:rPr lang="es-MX" b="1" baseline="0" dirty="0"/>
              <a:t>Subvención MAP </a:t>
            </a:r>
            <a:r>
              <a:rPr lang="es-MX" dirty="0"/>
              <a:t>(</a:t>
            </a:r>
            <a:r>
              <a:rPr lang="es-MX" dirty="0" err="1"/>
              <a:t>Monetary</a:t>
            </a:r>
            <a:r>
              <a:rPr lang="es-MX" dirty="0"/>
              <a:t> </a:t>
            </a:r>
            <a:r>
              <a:rPr lang="es-MX" dirty="0" err="1"/>
              <a:t>Award</a:t>
            </a:r>
            <a:r>
              <a:rPr lang="es-MX" dirty="0"/>
              <a:t> </a:t>
            </a:r>
            <a:r>
              <a:rPr lang="es-MX" dirty="0" err="1"/>
              <a:t>Program</a:t>
            </a:r>
            <a:r>
              <a:rPr lang="es-MX" dirty="0"/>
              <a:t>, MAP) de Illinois es un programa estatal que ofrece subsidios a estudiantes con limitaciones económicas.  Sólo puede aplicarse a la matrícula y cuotas obligatorias. El</a:t>
            </a:r>
            <a:r>
              <a:rPr lang="es-MX" baseline="0" dirty="0"/>
              <a:t> dinero de </a:t>
            </a:r>
            <a:r>
              <a:rPr lang="es-MX" dirty="0"/>
              <a:t>MAP no puede utilizarse para pagar artículos tales como libros, viajes o alojamiento. Todos las</a:t>
            </a:r>
            <a:r>
              <a:rPr lang="es-MX" baseline="0" dirty="0"/>
              <a:t> concesiones de </a:t>
            </a:r>
            <a:r>
              <a:rPr lang="es-MX" dirty="0"/>
              <a:t>MAP se pagarán directamente al plantel de educación superior. </a:t>
            </a:r>
            <a:endParaRPr lang="en-US" dirty="0"/>
          </a:p>
          <a:p>
            <a:pPr marL="220974" indent="-220974">
              <a:spcAft>
                <a:spcPts val="601"/>
              </a:spcAft>
              <a:buFont typeface="Arial" pitchFamily="34" charset="0"/>
              <a:buChar char="•"/>
              <a:defRPr/>
            </a:pPr>
            <a:r>
              <a:rPr lang="es-MX" dirty="0"/>
              <a:t>El </a:t>
            </a:r>
            <a:r>
              <a:rPr lang="es-MX" b="1" dirty="0"/>
              <a:t>Programa de Subvenciones para Veteranos de Illinois </a:t>
            </a:r>
            <a:r>
              <a:rPr lang="es-MX" dirty="0"/>
              <a:t>(Illinois </a:t>
            </a:r>
            <a:r>
              <a:rPr lang="es-MX" dirty="0" err="1"/>
              <a:t>Veteran</a:t>
            </a:r>
            <a:r>
              <a:rPr lang="es-MX" dirty="0"/>
              <a:t> </a:t>
            </a:r>
            <a:r>
              <a:rPr lang="es-MX" dirty="0" err="1"/>
              <a:t>Grant</a:t>
            </a:r>
            <a:r>
              <a:rPr lang="es-MX" dirty="0"/>
              <a:t>, IVG) premia a personas que han prestado por lo menos un año de servicio activo; servicio activo en otro país durante tiempo de hostilidad y se le ha dado de baja honorablemente después de cada período de servicio activo; y/o esta sirviendo honorablemente.  Este programa paga la matrícula y ciertas cuotas en universidades públicas o colegios comunitarios de Illinois. Puede utilizarse un máximo de 12 unidades por temporada hasta cobrar 120 unidades cumulativas. </a:t>
            </a:r>
            <a:endParaRPr lang="en-US" dirty="0"/>
          </a:p>
          <a:p>
            <a:pPr marL="220974" indent="-220974">
              <a:spcAft>
                <a:spcPts val="601"/>
              </a:spcAft>
              <a:buFont typeface="Arial" pitchFamily="34" charset="0"/>
              <a:buChar char="•"/>
              <a:defRPr/>
            </a:pPr>
            <a:r>
              <a:rPr lang="es-MX" dirty="0"/>
              <a:t>El </a:t>
            </a:r>
            <a:r>
              <a:rPr lang="es-MX" b="1" dirty="0"/>
              <a:t>Programa de Subvenciones para la Guardia Nacional de Illinois </a:t>
            </a:r>
            <a:r>
              <a:rPr lang="es-MX" dirty="0"/>
              <a:t>(Illinois </a:t>
            </a:r>
            <a:r>
              <a:rPr lang="es-MX" dirty="0" err="1"/>
              <a:t>National</a:t>
            </a:r>
            <a:r>
              <a:rPr lang="es-MX" dirty="0"/>
              <a:t> </a:t>
            </a:r>
            <a:r>
              <a:rPr lang="es-MX" dirty="0" err="1"/>
              <a:t>Guard</a:t>
            </a:r>
            <a:r>
              <a:rPr lang="es-MX" dirty="0"/>
              <a:t>, ING) permite costear la matrícula y ciertas cuotas para estudios de pregrado y postgrado en universidades públicas de 2 o 4 años. Puede utilizarse un máximo de 12 unidades por temporada hasta cobrar 120 unidades cumulativas. </a:t>
            </a:r>
            <a:endParaRPr lang="en-US" dirty="0"/>
          </a:p>
          <a:p>
            <a:pPr marL="220974" indent="-220974">
              <a:spcAft>
                <a:spcPts val="601"/>
              </a:spcAft>
              <a:buFont typeface="Arial" pitchFamily="34" charset="0"/>
              <a:buChar char="•"/>
              <a:defRPr/>
            </a:pPr>
            <a:r>
              <a:rPr lang="es-MX" dirty="0"/>
              <a:t>El </a:t>
            </a:r>
            <a:r>
              <a:rPr lang="es-MX" b="1" dirty="0"/>
              <a:t>Programa de Subvenciones para Dependientes de Policías, Bomberos y Agentes de Instituciones Penales </a:t>
            </a:r>
            <a:r>
              <a:rPr lang="es-MX" dirty="0"/>
              <a:t>premia al cónyuge o dependientes del agente que haya fallecido o fue discapacitado por lo menos un 90% en el cumplimiento del deber.  Esta subvención provee la matrícula y cuotas obligatorias para estudios de pregrado y postgrado en universidades aprobadas en Illinois.  El beneficiario puede recibir ayuda financiera equivalente a 8 semestres.</a:t>
            </a:r>
          </a:p>
          <a:p>
            <a:pPr marL="220974" indent="-220974">
              <a:spcAft>
                <a:spcPts val="601"/>
              </a:spcAft>
              <a:buFont typeface="Arial" pitchFamily="34" charset="0"/>
              <a:buChar char="•"/>
              <a:defRPr/>
            </a:pPr>
            <a:endParaRPr lang="es-MX" dirty="0"/>
          </a:p>
          <a:p>
            <a:pPr marL="220974" indent="-220974">
              <a:spcAft>
                <a:spcPts val="601"/>
              </a:spcAft>
              <a:defRPr/>
            </a:pPr>
            <a:r>
              <a:rPr lang="es-MX" dirty="0"/>
              <a:t>	</a:t>
            </a:r>
            <a:endParaRPr lang="en-US" dirty="0"/>
          </a:p>
        </p:txBody>
      </p:sp>
      <p:sp>
        <p:nvSpPr>
          <p:cNvPr id="4" name="Slide Number Placeholder 3"/>
          <p:cNvSpPr>
            <a:spLocks noGrp="1"/>
          </p:cNvSpPr>
          <p:nvPr>
            <p:ph type="sldNum" sz="quarter" idx="10"/>
          </p:nvPr>
        </p:nvSpPr>
        <p:spPr/>
        <p:txBody>
          <a:bodyPr/>
          <a:lstStyle/>
          <a:p>
            <a:fld id="{BF741A68-6A77-4F87-A25C-666F345C55B4}"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318457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El </a:t>
            </a:r>
            <a:r>
              <a:rPr lang="es-MX" b="1" noProof="0" dirty="0"/>
              <a:t>Programa de Beca para Estudiantes Minoritarios de Illinois MTI </a:t>
            </a:r>
            <a:r>
              <a:rPr lang="es-MX" noProof="0" dirty="0"/>
              <a:t>anima a estudiantes minoritarios con talento académico a seguir carreras como maestros en escuelas sin fines de lucro en Illinois. La beca otorga hasta $7,500 por año académico para un máximo de 8 semestres o 12 trimestrales. Destinatarios de estas becas deben firmar un acuerdo comprometiéndose a dar clases un año por cada año que reciban la beca.</a:t>
            </a:r>
          </a:p>
          <a:p>
            <a:endParaRPr lang="es-MX" noProof="0" dirty="0"/>
          </a:p>
          <a:p>
            <a:r>
              <a:rPr lang="es-MX" noProof="0" dirty="0"/>
              <a:t>La </a:t>
            </a:r>
            <a:r>
              <a:rPr lang="es-MX" b="1" noProof="0" dirty="0"/>
              <a:t>Exención de Matrícula para Maestros de Educación Especial (SETTW) </a:t>
            </a:r>
            <a:r>
              <a:rPr lang="es-MX" b="0" noProof="0" dirty="0"/>
              <a:t>exenta a los destinatarios de pagar colegiatura y cuotas obligatorias por hasta cuatro años en cualquiera de las 12 universidades públicas de Illinois. </a:t>
            </a:r>
            <a:r>
              <a:rPr lang="es-MX" noProof="0" dirty="0"/>
              <a:t>Alienta a maestros actuales (sin certificado en el área de educación especial) y a estudiantes con talento académico a seguir carreras como maestros en cualquiera área de educación especial en escuelas sin fines de lucro públicas, privadas o parroquiales de preescolar, primaria  o secundaria</a:t>
            </a:r>
          </a:p>
          <a:p>
            <a:endParaRPr lang="es-MX" noProof="0" dirty="0"/>
          </a:p>
          <a:p>
            <a:r>
              <a:rPr lang="es-MX" noProof="0" dirty="0"/>
              <a:t>Note que si el requisito de dar clases no es cumplido, las cantidades de ayuda recibida por a través de estos programas se convertirá en un préstamo con tasa de interés del 5%.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s-MX" noProof="0" dirty="0"/>
          </a:p>
          <a:p>
            <a:pPr marL="0" marR="0" lvl="1" indent="0" algn="l" defTabSz="914400" rtl="0" eaLnBrk="1" fontAlgn="auto" latinLnBrk="0" hangingPunct="1">
              <a:lnSpc>
                <a:spcPct val="100000"/>
              </a:lnSpc>
              <a:spcBef>
                <a:spcPts val="0"/>
              </a:spcBef>
              <a:spcAft>
                <a:spcPts val="0"/>
              </a:spcAft>
              <a:buClrTx/>
              <a:buSzTx/>
              <a:buFontTx/>
              <a:buNone/>
              <a:tabLst/>
              <a:defRPr/>
            </a:pPr>
            <a:r>
              <a:rPr lang="es-MX" noProof="0" dirty="0"/>
              <a:t>ECACE es una beca relativamente nueva para los que estén interesados en obtener un titulo o certificado en la educación temprana. ECACE puede cubrir el resto del costo de asistir después de aplicar cualquier otra ayuda financiera recibida.  Para calificar, el individuo tiene que ha trabajado en una guardaría infantil. </a:t>
            </a:r>
          </a:p>
          <a:p>
            <a:endParaRPr lang="es-MX" noProof="0" dirty="0"/>
          </a:p>
          <a:p>
            <a:pPr>
              <a:spcAft>
                <a:spcPts val="601"/>
              </a:spcAft>
              <a:defRPr/>
            </a:pPr>
            <a:endParaRPr lang="es-MX" noProof="0" dirty="0"/>
          </a:p>
        </p:txBody>
      </p:sp>
      <p:sp>
        <p:nvSpPr>
          <p:cNvPr id="4" name="Slide Number Placeholder 3"/>
          <p:cNvSpPr>
            <a:spLocks noGrp="1"/>
          </p:cNvSpPr>
          <p:nvPr>
            <p:ph type="sldNum" sz="quarter" idx="10"/>
          </p:nvPr>
        </p:nvSpPr>
        <p:spPr/>
        <p:txBody>
          <a:bodyPr/>
          <a:lstStyle/>
          <a:p>
            <a:fld id="{BF741A68-6A77-4F87-A25C-666F345C55B4}"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308262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xmlns="" id="{53FC2475-7E61-41D7-82C3-B9FAD720EE1E}"/>
              </a:ext>
            </a:extLst>
          </p:cNvPr>
          <p:cNvSpPr>
            <a:spLocks noGrp="1"/>
          </p:cNvSpPr>
          <p:nvPr>
            <p:ph type="body" idx="1"/>
          </p:nvPr>
        </p:nvSpPr>
        <p:spPr/>
        <p:txBody>
          <a:bodyPr/>
          <a:lstStyle/>
          <a:p>
            <a:pPr>
              <a:defRPr/>
            </a:pPr>
            <a:r>
              <a:rPr lang="es-MX" dirty="0"/>
              <a:t>Por su parte y a través de todo el país, el Departamento de Educación de EE.UU. administra los siguientes programas:</a:t>
            </a:r>
          </a:p>
          <a:p>
            <a:pPr marL="220974" indent="-220974">
              <a:buFont typeface="Arial" pitchFamily="34" charset="0"/>
              <a:buChar char="•"/>
              <a:defRPr/>
            </a:pPr>
            <a:r>
              <a:rPr lang="es-MX" dirty="0"/>
              <a:t>La </a:t>
            </a:r>
            <a:r>
              <a:rPr lang="es-MX" b="1" dirty="0"/>
              <a:t>Subvención Federal </a:t>
            </a:r>
            <a:r>
              <a:rPr lang="es-MX" b="1" dirty="0" err="1"/>
              <a:t>Pell</a:t>
            </a:r>
            <a:r>
              <a:rPr lang="es-MX" b="1" dirty="0"/>
              <a:t> </a:t>
            </a:r>
            <a:r>
              <a:rPr lang="es-MX" b="0" dirty="0"/>
              <a:t>que</a:t>
            </a:r>
            <a:r>
              <a:rPr lang="es-MX" b="0" baseline="0" dirty="0"/>
              <a:t> puede ser utilizada para </a:t>
            </a:r>
            <a:r>
              <a:rPr lang="es-MX" dirty="0"/>
              <a:t>pagar gastos educacionales tales como matrícula, cuotas, vivienda, comida, y algunos gastos básicos.</a:t>
            </a:r>
          </a:p>
          <a:p>
            <a:pPr marL="220974" indent="-220974">
              <a:buFont typeface="Arial" pitchFamily="34" charset="0"/>
              <a:buChar char="•"/>
              <a:defRPr/>
            </a:pPr>
            <a:r>
              <a:rPr lang="es-MX" dirty="0"/>
              <a:t>La </a:t>
            </a:r>
            <a:r>
              <a:rPr lang="es-MX" b="1" dirty="0"/>
              <a:t>Subvención por Servicio en Iraq y Afganistán </a:t>
            </a:r>
            <a:r>
              <a:rPr lang="es-MX" dirty="0"/>
              <a:t>está disponible para estudiantes de quienes los padres o guardianes hayan sido miembros de las Fuerzas Armadas y hayan fallecido como resultado de su servicio en Iraq o Afganistán después del 11 de septiembre del 2001.</a:t>
            </a:r>
            <a:endParaRPr lang="es-MX" b="1" dirty="0"/>
          </a:p>
          <a:p>
            <a:pPr marL="220974" indent="-220974">
              <a:buFont typeface="Arial" pitchFamily="34" charset="0"/>
              <a:buChar char="•"/>
              <a:defRPr/>
            </a:pPr>
            <a:r>
              <a:rPr lang="es-MX" dirty="0"/>
              <a:t>La </a:t>
            </a:r>
            <a:r>
              <a:rPr lang="es-MX" b="1" dirty="0"/>
              <a:t>Subvención TEACH</a:t>
            </a:r>
            <a:r>
              <a:rPr lang="es-MX" dirty="0"/>
              <a:t> es para estudiantes de pregrado y postgrado que han tomado o tomarán cursos para ser maestros de escuela elemental o secundaria.  Los becarios deberán firmar un acuerdo en el que prometen dar clase por 4 años (antes de vencer 8 años de haber recibido su título) a tiempo completo en escuelas designadas.</a:t>
            </a:r>
          </a:p>
          <a:p>
            <a:pPr>
              <a:defRPr/>
            </a:pPr>
            <a:r>
              <a:rPr lang="es-MX" dirty="0"/>
              <a:t>Para acceder a estos programas, es necesario presentar la FAFSA.  </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xmlns="" id="{A6097866-D840-482E-8624-66BF9CA46075}"/>
              </a:ext>
            </a:extLst>
          </p:cNvPr>
          <p:cNvSpPr>
            <a:spLocks noGrp="1"/>
          </p:cNvSpPr>
          <p:nvPr>
            <p:ph type="body" idx="1"/>
          </p:nvPr>
        </p:nvSpPr>
        <p:spPr/>
        <p:txBody>
          <a:bodyPr/>
          <a:lstStyle/>
          <a:p>
            <a:pPr>
              <a:defRPr/>
            </a:pPr>
            <a:r>
              <a:rPr lang="es-MX" b="1" dirty="0"/>
              <a:t>Los Programas Federales Administrados por la Universidad </a:t>
            </a:r>
            <a:r>
              <a:rPr lang="es-MX" dirty="0"/>
              <a:t>son administrados por la oficina de ayuda financiera de cada institución participante en el programa. No todas las escuelas participan en estos programas, por lo que es recomendable comunicarse con las instituciones y preguntar si participan. </a:t>
            </a:r>
          </a:p>
          <a:p>
            <a:pPr>
              <a:defRPr/>
            </a:pPr>
            <a:r>
              <a:rPr lang="es-MX" dirty="0"/>
              <a:t>La cantidad de ayuda que reciba el estudiante dependerá de la necesidad financiera, la cantidad de ayuda que haya recibido de otros programas, y la disponibilidad de fondos de cada institución.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pPr defTabSz="880862"/>
            <a:fld id="{6C8CD421-776B-4B18-BB0F-D429D9A79838}" type="slidenum">
              <a:rPr lang="en-US">
                <a:solidFill>
                  <a:prstClr val="black"/>
                </a:solidFill>
              </a:rPr>
              <a:pPr defTabSz="880862"/>
              <a:t>18</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ln/>
        </p:spPr>
        <p:txBody>
          <a:bodyPr/>
          <a:lstStyle/>
          <a:p>
            <a:pPr>
              <a:defRPr/>
            </a:pPr>
            <a:r>
              <a:rPr lang="es-MX" noProof="0" dirty="0"/>
              <a:t>Conozca los conceptos básicos de préstamos</a:t>
            </a:r>
            <a:r>
              <a:rPr lang="es-MX" baseline="0" noProof="0" dirty="0"/>
              <a:t> y asegúrese de investigar sus opciones de préstamos cuidadosamente.</a:t>
            </a:r>
            <a:endParaRPr lang="es-MX" noProof="0" dirty="0"/>
          </a:p>
          <a:p>
            <a:pPr>
              <a:defRPr/>
            </a:pPr>
            <a:r>
              <a:rPr lang="es-MX" noProof="0" dirty="0"/>
              <a:t> </a:t>
            </a:r>
          </a:p>
          <a:p>
            <a:pPr marL="217654" indent="-217654">
              <a:buFont typeface="Arial" pitchFamily="34" charset="0"/>
              <a:buChar char="•"/>
              <a:defRPr/>
            </a:pPr>
            <a:r>
              <a:rPr lang="es-MX" b="1" noProof="0" dirty="0"/>
              <a:t>¿Qué es un préstamo?</a:t>
            </a:r>
          </a:p>
          <a:p>
            <a:pPr marL="217654" indent="-217654">
              <a:defRPr/>
            </a:pPr>
            <a:r>
              <a:rPr lang="es-MX" noProof="0" dirty="0"/>
              <a:t>	Un</a:t>
            </a:r>
            <a:r>
              <a:rPr lang="es-MX" baseline="0" noProof="0" dirty="0"/>
              <a:t> préstamo es un tipo de “auto-ayuda” que permite a los estudiantes pedir dinero prestado del gobierno, bancos, u otras instituciones de crédito. Sin embargo, los préstamos deben ser pagados con intereses añadidos. Siempre pida prestado de forma </a:t>
            </a:r>
            <a:r>
              <a:rPr lang="es-MX" baseline="0" noProof="0" dirty="0" err="1"/>
              <a:t>conversvadora</a:t>
            </a:r>
            <a:r>
              <a:rPr lang="es-MX" baseline="0" noProof="0" dirty="0"/>
              <a:t>, aceptando sólo la cantidad de dinero que se necesita</a:t>
            </a:r>
            <a:r>
              <a:rPr lang="es-MX" noProof="0" dirty="0"/>
              <a:t>.</a:t>
            </a:r>
            <a:r>
              <a:rPr lang="es-MX" baseline="0" noProof="0" dirty="0"/>
              <a:t>  Después de todo, los préstamos pueden ser de mucha ayuda, pero cuanto más dinero pida prestado, más dinero tendrá que pagar con intereses.</a:t>
            </a:r>
          </a:p>
          <a:p>
            <a:pPr marL="217654" indent="-217654">
              <a:defRPr/>
            </a:pPr>
            <a:r>
              <a:rPr lang="es-MX" noProof="0" dirty="0"/>
              <a:t>  </a:t>
            </a:r>
          </a:p>
          <a:p>
            <a:pPr marL="217654" indent="-217654">
              <a:buFont typeface="Arial" pitchFamily="34" charset="0"/>
              <a:buChar char="•"/>
              <a:defRPr/>
            </a:pPr>
            <a:r>
              <a:rPr lang="es-MX" b="1" noProof="0" dirty="0"/>
              <a:t>¿Cómo se otorgan los préstamos?</a:t>
            </a:r>
          </a:p>
          <a:p>
            <a:pPr marL="217654" indent="-217654">
              <a:defRPr/>
            </a:pPr>
            <a:r>
              <a:rPr lang="es-MX" noProof="0" dirty="0"/>
              <a:t>	Sepa que los préstamos pueden</a:t>
            </a:r>
            <a:r>
              <a:rPr lang="es-MX" baseline="0" noProof="0" dirty="0"/>
              <a:t> ser otorgados en base a la necesidad financiera (préstamos con subsidio) o no en base a la necesidad financiera (préstamos sin subsidio). La elegibilidad para préstamos será determinada después de que subvenciones, becas, y el programa de trabajo-estudio federal han sido considerados.</a:t>
            </a:r>
          </a:p>
          <a:p>
            <a:pPr marL="217654" indent="-217654">
              <a:defRPr/>
            </a:pPr>
            <a:endParaRPr lang="es-MX" baseline="0" noProof="0" dirty="0"/>
          </a:p>
          <a:p>
            <a:pPr marL="217654" indent="-217654">
              <a:buFont typeface="Arial" pitchFamily="34" charset="0"/>
              <a:buChar char="•"/>
              <a:defRPr/>
            </a:pPr>
            <a:r>
              <a:rPr lang="es-MX" b="1" noProof="0" dirty="0"/>
              <a:t>Tipos</a:t>
            </a:r>
            <a:r>
              <a:rPr lang="es-MX" b="1" baseline="0" noProof="0" dirty="0"/>
              <a:t> de Préstamos</a:t>
            </a:r>
            <a:r>
              <a:rPr lang="es-MX" b="1" noProof="0" dirty="0"/>
              <a:t>…</a:t>
            </a:r>
          </a:p>
          <a:p>
            <a:pPr marL="217654" indent="-217654">
              <a:defRPr/>
            </a:pPr>
            <a:r>
              <a:rPr lang="es-MX" noProof="0" dirty="0"/>
              <a:t>	Al empezar a evaluar sus opciones de préstamos, tome en cuenta</a:t>
            </a:r>
            <a:r>
              <a:rPr lang="es-MX" baseline="0" noProof="0" dirty="0"/>
              <a:t> que hay préstamos estudiantiles, préstamos para padres, préstamos alternativos, y consolidación de préstamos. Conozca sus opciones, así como sus derechos y responsabilidades como prestatario.</a:t>
            </a:r>
          </a:p>
          <a:p>
            <a:pPr marL="217654" indent="-217654">
              <a:defRPr/>
            </a:pPr>
            <a:endParaRPr lang="es-MX" noProof="0" dirty="0"/>
          </a:p>
          <a:p>
            <a:pPr marL="217654" indent="-217654">
              <a:buFont typeface="Arial" pitchFamily="34" charset="0"/>
              <a:buChar char="•"/>
              <a:defRPr/>
            </a:pPr>
            <a:r>
              <a:rPr lang="es-MX" b="1" noProof="0" dirty="0"/>
              <a:t>Conceptos básicos que</a:t>
            </a:r>
            <a:r>
              <a:rPr lang="es-MX" b="1" baseline="0" noProof="0" dirty="0"/>
              <a:t> debe saber…</a:t>
            </a:r>
            <a:endParaRPr lang="es-MX" b="1" noProof="0" dirty="0"/>
          </a:p>
          <a:p>
            <a:pPr marL="217654" indent="-217654">
              <a:defRPr/>
            </a:pPr>
            <a:r>
              <a:rPr lang="es-MX" noProof="0" dirty="0"/>
              <a:t>	Para asegurar el manejo apropiado de su deuda</a:t>
            </a:r>
            <a:r>
              <a:rPr lang="es-MX" baseline="0" noProof="0" dirty="0"/>
              <a:t> estudiantil, sepa: (1) la fuente del préstamo, (2) si el préstamo es con subsidio o sin subsidio, (3) la tasa de interés, (4) opciones de pago, y (5) periodos de gracia.</a:t>
            </a:r>
            <a:endParaRPr lang="es-MX" noProof="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r>
              <a:rPr lang="es-MX" noProof="0" dirty="0"/>
              <a:t>Para entender la diferencia</a:t>
            </a:r>
            <a:r>
              <a:rPr lang="es-MX" baseline="0" noProof="0" dirty="0"/>
              <a:t> entre préstamos con subsidio y sin subsidio, considere esto: ¿cuándo comenzará a acumularse el interés del préstamo? Y piensa, con ayuda (con subsidio) o sin ayuda (sin subsidio). </a:t>
            </a:r>
          </a:p>
          <a:p>
            <a:endParaRPr lang="es-MX" noProof="0" dirty="0"/>
          </a:p>
          <a:p>
            <a:r>
              <a:rPr lang="es-MX" noProof="0" dirty="0"/>
              <a:t>Elegibilidad</a:t>
            </a:r>
            <a:r>
              <a:rPr lang="es-MX" baseline="0" noProof="0" dirty="0"/>
              <a:t> para </a:t>
            </a:r>
            <a:r>
              <a:rPr lang="es-MX" b="1" baseline="0" noProof="0" dirty="0"/>
              <a:t>Préstamos Directos Subsidiados </a:t>
            </a:r>
            <a:r>
              <a:rPr lang="es-MX" baseline="0" noProof="0" dirty="0"/>
              <a:t>es basada en necesidad financiera. El gobierno federal paga el interés de parte del estudiante mientras el estudiante este inscrito en clases por lo menos como estudiante de medio tiempo y durante periodos de aplazamiento autorizados.</a:t>
            </a:r>
          </a:p>
          <a:p>
            <a:endParaRPr lang="es-MX" noProof="0" dirty="0"/>
          </a:p>
          <a:p>
            <a:r>
              <a:rPr lang="es-MX" noProof="0" dirty="0"/>
              <a:t>Elegibilidad para </a:t>
            </a:r>
            <a:r>
              <a:rPr lang="es-MX" b="1" noProof="0" dirty="0"/>
              <a:t>Préstamos</a:t>
            </a:r>
            <a:r>
              <a:rPr lang="es-MX" b="1" baseline="0" noProof="0" dirty="0"/>
              <a:t> Directos sin Subsidio </a:t>
            </a:r>
            <a:r>
              <a:rPr lang="es-MX" b="0" baseline="0" noProof="0" dirty="0"/>
              <a:t>no es basada en la necesidad financiera y es prestatario siempre es responsable por pagar el interés que se acumule. El prestatario puede pagar el interés mientras este en la escuela, o puede permitir que se acumule y capitalice. Si permite que el interés se acumule, el interés será agregado al balance principal para ser pagado con el resto de su préstamo cuando deje de asistir a clases por lo menos medio tiempo.</a:t>
            </a:r>
          </a:p>
        </p:txBody>
      </p:sp>
      <p:sp>
        <p:nvSpPr>
          <p:cNvPr id="77828" name="Header Placeholder 3"/>
          <p:cNvSpPr>
            <a:spLocks noGrp="1"/>
          </p:cNvSpPr>
          <p:nvPr>
            <p:ph type="hdr" sz="quarter"/>
          </p:nvPr>
        </p:nvSpPr>
        <p:spPr>
          <a:noFill/>
        </p:spPr>
        <p:txBody>
          <a:bodyPr/>
          <a:lstStyle/>
          <a:p>
            <a:pPr defTabSz="914282"/>
            <a:r>
              <a:rPr lang="es-MX">
                <a:solidFill>
                  <a:prstClr val="black"/>
                </a:solidFill>
              </a:rPr>
              <a:t>Module #: Titile</a:t>
            </a:r>
          </a:p>
        </p:txBody>
      </p:sp>
      <p:sp>
        <p:nvSpPr>
          <p:cNvPr id="77829" name="Slide Number Placeholder 4"/>
          <p:cNvSpPr>
            <a:spLocks noGrp="1"/>
          </p:cNvSpPr>
          <p:nvPr>
            <p:ph type="sldNum" sz="quarter" idx="5"/>
          </p:nvPr>
        </p:nvSpPr>
        <p:spPr>
          <a:noFill/>
        </p:spPr>
        <p:txBody>
          <a:bodyPr/>
          <a:lstStyle/>
          <a:p>
            <a:pPr defTabSz="914282"/>
            <a:fld id="{80EC998B-C227-40A7-80F9-18F0A1FE4E10}" type="slidenum">
              <a:rPr lang="es-MX">
                <a:solidFill>
                  <a:prstClr val="black"/>
                </a:solidFill>
              </a:rPr>
              <a:pPr defTabSz="914282"/>
              <a:t>19</a:t>
            </a:fld>
            <a:endParaRPr lang="es-MX">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ISAC (por sus iniciales en inglés)</a:t>
            </a:r>
            <a:r>
              <a:rPr lang="es-MX" baseline="0" noProof="0" dirty="0"/>
              <a:t> es una agencia sin fines de lucro que administra programas de becas, subvenciones, préstamos y matricula repagada. Estamos comprometidos con hacer la universidad asequible y accesible para todos los estudiantes de Illinois.</a:t>
            </a:r>
            <a:endParaRPr lang="es-MX" noProof="0" dirty="0"/>
          </a:p>
        </p:txBody>
      </p:sp>
      <p:sp>
        <p:nvSpPr>
          <p:cNvPr id="4" name="Slide Number Placeholder 3"/>
          <p:cNvSpPr>
            <a:spLocks noGrp="1"/>
          </p:cNvSpPr>
          <p:nvPr>
            <p:ph type="sldNum" sz="quarter" idx="10"/>
          </p:nvPr>
        </p:nvSpPr>
        <p:spPr/>
        <p:txBody>
          <a:bodyPr/>
          <a:lstStyle/>
          <a:p>
            <a:fld id="{C93AE9A2-963C-43AE-87D3-B8CCEBBDB06C}" type="slidenum">
              <a:rPr lang="en-US">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286138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noProof="0" dirty="0"/>
              <a:t>Consulte la tabla para obtener información</a:t>
            </a:r>
            <a:r>
              <a:rPr lang="es-MX" baseline="0" noProof="0" dirty="0"/>
              <a:t> específica de los préstamos.</a:t>
            </a:r>
          </a:p>
          <a:p>
            <a:pPr marL="0" marR="0" indent="0" algn="l" defTabSz="914400" rtl="0" eaLnBrk="1" fontAlgn="auto" latinLnBrk="0" hangingPunct="1">
              <a:lnSpc>
                <a:spcPct val="100000"/>
              </a:lnSpc>
              <a:spcBef>
                <a:spcPts val="0"/>
              </a:spcBef>
              <a:spcAft>
                <a:spcPts val="0"/>
              </a:spcAft>
              <a:buClrTx/>
              <a:buSzTx/>
              <a:buFontTx/>
              <a:buNone/>
              <a:tabLst/>
              <a:defRPr/>
            </a:pPr>
            <a:endParaRPr lang="es-MX"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s-MX" baseline="0" noProof="0" dirty="0"/>
              <a:t>Los préstamos Directos Subsidiados y Sin Subsidio se ofrecen a estudiantes de pregrado con la misma tasa de interés. También reciben un periodo de gracia de seis meses. Esto significa que tienen seis meses después de separarse de su institución (graduación, ausencia temporal, dejar los estudios, etc.) antes de que se les requiera empezar a pagar sus préstamos.</a:t>
            </a:r>
          </a:p>
          <a:p>
            <a:pPr marL="0" marR="0" indent="0" algn="l" defTabSz="914400" rtl="0" eaLnBrk="1" fontAlgn="auto" latinLnBrk="0" hangingPunct="1">
              <a:lnSpc>
                <a:spcPct val="100000"/>
              </a:lnSpc>
              <a:spcBef>
                <a:spcPts val="0"/>
              </a:spcBef>
              <a:spcAft>
                <a:spcPts val="0"/>
              </a:spcAft>
              <a:buClrTx/>
              <a:buSzTx/>
              <a:buFontTx/>
              <a:buNone/>
              <a:tabLst/>
              <a:defRPr/>
            </a:pPr>
            <a:endParaRPr lang="es-MX"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s-MX" baseline="0" noProof="0" dirty="0"/>
              <a:t>Estudiantes de posgrado y profesionales solo son elegibles para préstamos Directos Sin Subsidio a una tasa de interés mas alta pero el periodo de gracia es el mismo.</a:t>
            </a:r>
          </a:p>
          <a:p>
            <a:pPr marL="0" marR="0" indent="0" algn="l" defTabSz="914400" rtl="0" eaLnBrk="1" fontAlgn="auto" latinLnBrk="0" hangingPunct="1">
              <a:lnSpc>
                <a:spcPct val="100000"/>
              </a:lnSpc>
              <a:spcBef>
                <a:spcPts val="0"/>
              </a:spcBef>
              <a:spcAft>
                <a:spcPts val="0"/>
              </a:spcAft>
              <a:buClrTx/>
              <a:buSzTx/>
              <a:buFontTx/>
              <a:buNone/>
              <a:tabLst/>
              <a:defRPr/>
            </a:pPr>
            <a:endParaRPr lang="es-MX"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s-MX" baseline="0" noProof="0" dirty="0"/>
              <a:t>Los préstamos PLUS tienen las tasas de interés mas altas y son basados en  historial de crédito. Estos se ofrecen a padres de estudiantes de pregrado y a estudiantes de posgrado. Estos préstamos no tienen periodo de gracia así que generalmente los pagos inician dentro de 60 días después del ultimo desembolso recibido.  </a:t>
            </a:r>
            <a:endParaRPr lang="es-MX" noProof="0" dirty="0"/>
          </a:p>
          <a:p>
            <a:endParaRPr lang="es-MX" noProof="0" dirty="0"/>
          </a:p>
        </p:txBody>
      </p:sp>
      <p:sp>
        <p:nvSpPr>
          <p:cNvPr id="4" name="Slide Number Placeholder 3"/>
          <p:cNvSpPr>
            <a:spLocks noGrp="1"/>
          </p:cNvSpPr>
          <p:nvPr>
            <p:ph type="sldNum" sz="quarter" idx="10"/>
          </p:nvPr>
        </p:nvSpPr>
        <p:spPr/>
        <p:txBody>
          <a:bodyPr/>
          <a:lstStyle/>
          <a:p>
            <a:fld id="{BF741A68-6A77-4F87-A25C-666F345C55B4}"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678869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noProof="0" dirty="0"/>
              <a:t>Hay límites</a:t>
            </a:r>
            <a:r>
              <a:rPr lang="es-MX" baseline="0" noProof="0" dirty="0"/>
              <a:t> de las cantidades que puede pedir prestado de los programas de préstamos federales. Refiera a la tabla para información acerca de los límites de préstamos.</a:t>
            </a:r>
            <a:endParaRPr lang="es-MX" noProof="0" dirty="0"/>
          </a:p>
          <a:p>
            <a:endParaRPr lang="es-MX" noProof="0" dirty="0"/>
          </a:p>
        </p:txBody>
      </p:sp>
      <p:sp>
        <p:nvSpPr>
          <p:cNvPr id="4" name="Slide Number Placeholder 3"/>
          <p:cNvSpPr>
            <a:spLocks noGrp="1"/>
          </p:cNvSpPr>
          <p:nvPr>
            <p:ph type="sldNum" sz="quarter" idx="10"/>
          </p:nvPr>
        </p:nvSpPr>
        <p:spPr/>
        <p:txBody>
          <a:bodyPr/>
          <a:lstStyle/>
          <a:p>
            <a:fld id="{BF741A68-6A77-4F87-A25C-666F345C55B4}" type="slidenum">
              <a:rPr lang="en-US" smtClean="0"/>
              <a:t>21</a:t>
            </a:fld>
            <a:endParaRPr lang="en-US"/>
          </a:p>
        </p:txBody>
      </p:sp>
    </p:spTree>
    <p:extLst>
      <p:ext uri="{BB962C8B-B14F-4D97-AF65-F5344CB8AC3E}">
        <p14:creationId xmlns:p14="http://schemas.microsoft.com/office/powerpoint/2010/main" val="3392375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219449" indent="-219449"/>
            <a:r>
              <a:rPr lang="es-MX" b="0" noProof="0" dirty="0"/>
              <a:t>Vamos</a:t>
            </a:r>
            <a:r>
              <a:rPr lang="es-MX" b="0" baseline="0" noProof="0" dirty="0"/>
              <a:t> a resumir el proceso aquí. </a:t>
            </a:r>
            <a:r>
              <a:rPr lang="es-MX" b="0" noProof="0" dirty="0"/>
              <a:t>Que</a:t>
            </a:r>
            <a:r>
              <a:rPr lang="es-MX" b="0" baseline="0" noProof="0" dirty="0"/>
              <a:t> no le asusten los precios publicados por las universidades, recuerde que muchos alumnos no pagan el precio completo. Recuerde los siguientes pasos:</a:t>
            </a:r>
          </a:p>
          <a:p>
            <a:pPr marL="219449" indent="-219449">
              <a:buFontTx/>
              <a:buChar char="•"/>
            </a:pPr>
            <a:endParaRPr lang="es-MX" b="1" noProof="0" dirty="0"/>
          </a:p>
          <a:p>
            <a:pPr marL="219449" indent="-219449">
              <a:buFont typeface="Arial" pitchFamily="34" charset="0"/>
              <a:buChar char="•"/>
            </a:pPr>
            <a:r>
              <a:rPr lang="es-MX" b="0" noProof="0" dirty="0"/>
              <a:t>El primer paso en</a:t>
            </a:r>
            <a:r>
              <a:rPr lang="es-MX" b="0" baseline="0" noProof="0" dirty="0"/>
              <a:t> el proceso de ayuda financiera es la FAFSA o Solicitud Alternativa – solamente debe completar una </a:t>
            </a:r>
          </a:p>
          <a:p>
            <a:pPr marL="219449" indent="-219449">
              <a:buFont typeface="Arial" pitchFamily="34" charset="0"/>
              <a:buChar char="•"/>
            </a:pPr>
            <a:r>
              <a:rPr lang="es-MX" b="0" baseline="0" noProof="0" dirty="0"/>
              <a:t>Revisa las </a:t>
            </a:r>
            <a:r>
              <a:rPr lang="es-MX" b="0" i="1" baseline="0" noProof="0" dirty="0"/>
              <a:t>ofertas de ayuda financiera</a:t>
            </a:r>
          </a:p>
          <a:p>
            <a:pPr marL="219449" indent="-219449">
              <a:buFont typeface="Arial" pitchFamily="34" charset="0"/>
              <a:buChar char="•"/>
            </a:pPr>
            <a:r>
              <a:rPr lang="es-MX" b="0" baseline="0" noProof="0" dirty="0"/>
              <a:t>Responda a las ofertas de los colegios antes de las fechas límite indicadas</a:t>
            </a:r>
          </a:p>
          <a:p>
            <a:pPr marL="219449" indent="-219449">
              <a:buFont typeface="Arial" pitchFamily="34" charset="0"/>
              <a:buChar char="•"/>
            </a:pPr>
            <a:r>
              <a:rPr lang="es-MX" b="0" baseline="0" noProof="0" dirty="0"/>
              <a:t>Este al pendiente y cumpla con las fechas límite.</a:t>
            </a:r>
          </a:p>
          <a:p>
            <a:pPr marL="219449" indent="-219449">
              <a:buFont typeface="Arial" pitchFamily="34" charset="0"/>
              <a:buChar char="•"/>
            </a:pPr>
            <a:r>
              <a:rPr lang="es-MX" b="0" baseline="0" noProof="0" dirty="0"/>
              <a:t>Renueve la FAFSA o Solicitud Alternativa cada año.</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41A68-6A77-4F87-A25C-666F345C55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5112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El primer paso para aplicar para lo</a:t>
            </a:r>
            <a:r>
              <a:rPr lang="es-MX" baseline="0" noProof="0" dirty="0"/>
              <a:t>s programas de ayuda federal y estatal es completar la </a:t>
            </a:r>
            <a:r>
              <a:rPr lang="es-MX" i="1" baseline="0" noProof="0" dirty="0"/>
              <a:t>Solicitud Gratuita de Ayuda Federal para Estudiantes </a:t>
            </a:r>
            <a:r>
              <a:rPr lang="es-MX" i="0" baseline="0" noProof="0" dirty="0"/>
              <a:t>(FAFSA). Esta solicitud, la cual esta disponible en línea o en forma impresa, utiliza información sobre ingresos, bienes y otros factores para determinar la cantidad que el estudiante y su familia se espera que contribuyan hacia los costos universitarios.</a:t>
            </a:r>
          </a:p>
          <a:p>
            <a:r>
              <a:rPr lang="es-MX" i="0" baseline="0" noProof="0" dirty="0"/>
              <a:t>La elegibilidad del estudiante para ayuda financiera será determinada de acuerdo a su situación económica y la de la familia, y de acuerdo a la fecha en que se somete la solicitud. Algunas instituciones pueden solicitar formularios adicionales. Un formulario comúnmente utilizado es el ofrecido por </a:t>
            </a:r>
            <a:r>
              <a:rPr lang="es-MX" i="0" baseline="0" noProof="0" dirty="0" err="1"/>
              <a:t>College</a:t>
            </a:r>
            <a:r>
              <a:rPr lang="es-MX" i="0" baseline="0" noProof="0" dirty="0"/>
              <a:t> </a:t>
            </a:r>
            <a:r>
              <a:rPr lang="es-MX" i="0" baseline="0" noProof="0" dirty="0" err="1"/>
              <a:t>Scholarship</a:t>
            </a:r>
            <a:r>
              <a:rPr lang="es-MX" i="0" baseline="0" noProof="0" dirty="0"/>
              <a:t> </a:t>
            </a:r>
            <a:r>
              <a:rPr lang="es-MX" i="0" baseline="0" noProof="0" dirty="0" err="1"/>
              <a:t>Service</a:t>
            </a:r>
            <a:r>
              <a:rPr lang="es-MX" i="0" baseline="0" noProof="0" dirty="0"/>
              <a:t> (CSS), a través de </a:t>
            </a:r>
            <a:r>
              <a:rPr lang="es-MX" i="0" baseline="0" noProof="0" dirty="0" err="1"/>
              <a:t>College</a:t>
            </a:r>
            <a:r>
              <a:rPr lang="es-MX" i="0" baseline="0" noProof="0" dirty="0"/>
              <a:t> </a:t>
            </a:r>
            <a:r>
              <a:rPr lang="es-MX" i="0" baseline="0" noProof="0" dirty="0" err="1"/>
              <a:t>Board</a:t>
            </a:r>
            <a:r>
              <a:rPr lang="es-MX" i="0" baseline="0" noProof="0" dirty="0"/>
              <a:t>. Es importante comunicarse con cada universidad y preguntar si hay algo más que hacer para completar el proceso para ayuda financiera.</a:t>
            </a:r>
            <a:endParaRPr lang="es-MX" i="1" noProof="0" dirty="0"/>
          </a:p>
        </p:txBody>
      </p:sp>
      <p:sp>
        <p:nvSpPr>
          <p:cNvPr id="4" name="Slide Number Placeholder 3"/>
          <p:cNvSpPr>
            <a:spLocks noGrp="1"/>
          </p:cNvSpPr>
          <p:nvPr>
            <p:ph type="sldNum" sz="quarter" idx="10"/>
          </p:nvPr>
        </p:nvSpPr>
        <p:spPr/>
        <p:txBody>
          <a:bodyPr/>
          <a:lstStyle/>
          <a:p>
            <a:fld id="{BF741A68-6A77-4F87-A25C-666F345C55B4}" type="slidenum">
              <a:rPr lang="en-US" smtClean="0"/>
              <a:t>23</a:t>
            </a:fld>
            <a:endParaRPr lang="en-US"/>
          </a:p>
        </p:txBody>
      </p:sp>
    </p:spTree>
    <p:extLst>
      <p:ext uri="{BB962C8B-B14F-4D97-AF65-F5344CB8AC3E}">
        <p14:creationId xmlns:p14="http://schemas.microsoft.com/office/powerpoint/2010/main" val="1516056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Puede llenar la FAFSA en línea en </a:t>
            </a:r>
            <a:r>
              <a:rPr lang="es-MX" b="1" noProof="0" dirty="0"/>
              <a:t>www.fafsa.gov</a:t>
            </a:r>
            <a:r>
              <a:rPr lang="es-MX" b="0" noProof="0" dirty="0"/>
              <a:t>.</a:t>
            </a:r>
            <a:r>
              <a:rPr lang="es-MX" b="1" noProof="0" dirty="0"/>
              <a:t> </a:t>
            </a:r>
            <a:r>
              <a:rPr lang="es-MX" b="0" noProof="0" dirty="0"/>
              <a:t>Llenar</a:t>
            </a:r>
            <a:r>
              <a:rPr lang="es-MX" b="0" baseline="0" noProof="0" dirty="0"/>
              <a:t> la FAFSA electrónicamente requiere una credencial FSA ID que sirve como su firma electrónica. Puede obtener un FSA ID en </a:t>
            </a:r>
            <a:r>
              <a:rPr lang="es-MX" b="1" baseline="0" noProof="0" dirty="0"/>
              <a:t>www.fsaid.ed.gov.</a:t>
            </a:r>
            <a:r>
              <a:rPr lang="es-MX" b="0" baseline="0" noProof="0" dirty="0"/>
              <a:t> Información reportada en la FAFSA será utilizada para calcular un Índice de Ayuda Estudiantil (SAI por sus iniciales en inglés) y determinar la elegibilidad para ayuda financiera. Debe llenar la FAFSA cada año que vaya a estar inscrito en la escuela.</a:t>
            </a:r>
          </a:p>
          <a:p>
            <a:endParaRPr lang="es-MX" b="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s-MX" b="0" baseline="0" noProof="0" dirty="0"/>
              <a:t>Por cierto, si llenas la solicitud en línea, puedes seleccionar hasta veinte universidades a las cuales puedes enviar tu información. </a:t>
            </a:r>
            <a:endParaRPr lang="es-MX" noProof="0" dirty="0"/>
          </a:p>
          <a:p>
            <a:endParaRPr lang="es-MX" b="0" baseline="0" noProof="0" dirty="0"/>
          </a:p>
          <a:p>
            <a:r>
              <a:rPr lang="es-MX" noProof="0" dirty="0"/>
              <a:t>Recuerde</a:t>
            </a:r>
            <a:r>
              <a:rPr lang="es-MX" baseline="0" noProof="0" dirty="0"/>
              <a:t> que la solicitud es </a:t>
            </a:r>
            <a:r>
              <a:rPr lang="es-MX" b="1" baseline="0" noProof="0" dirty="0"/>
              <a:t>GRATUITA</a:t>
            </a:r>
            <a:r>
              <a:rPr lang="es-MX" b="0" baseline="0" noProof="0" dirty="0"/>
              <a:t>, por lo tanto no pague a nadie por llenar esta forma. Si necesita ayuda para llenar la FAFSA, puede contactarme a mi o alguno de los representantes de ISAC cerca de usted visitando www.studentportal.org/ISACorps.</a:t>
            </a:r>
          </a:p>
          <a:p>
            <a:endParaRPr lang="es-MX" b="0" baseline="0" noProof="0" dirty="0"/>
          </a:p>
        </p:txBody>
      </p:sp>
      <p:sp>
        <p:nvSpPr>
          <p:cNvPr id="4" name="Slide Number Placeholder 3"/>
          <p:cNvSpPr>
            <a:spLocks noGrp="1"/>
          </p:cNvSpPr>
          <p:nvPr>
            <p:ph type="sldNum" sz="quarter" idx="10"/>
          </p:nvPr>
        </p:nvSpPr>
        <p:spPr/>
        <p:txBody>
          <a:bodyPr/>
          <a:lstStyle/>
          <a:p>
            <a:fld id="{BF741A68-6A77-4F87-A25C-666F345C55B4}"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679548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noProof="0" dirty="0"/>
              <a:t>Estudiantes pueden completar la Solicitud Alternativa en </a:t>
            </a:r>
            <a:r>
              <a:rPr lang="es-US" b="1" noProof="0" dirty="0"/>
              <a:t>www.isac.org/alternativeapp</a:t>
            </a:r>
            <a:r>
              <a:rPr lang="es-US" b="0" noProof="0" dirty="0"/>
              <a:t>.</a:t>
            </a:r>
            <a:r>
              <a:rPr lang="es-US" b="1" noProof="0" dirty="0"/>
              <a:t> </a:t>
            </a:r>
            <a:r>
              <a:rPr lang="es-US" b="0" noProof="0" dirty="0"/>
              <a:t>Llenar la Solicitud Alternativa electrónicamente </a:t>
            </a:r>
            <a:r>
              <a:rPr lang="es-US" b="0" noProof="0" dirty="0" err="1"/>
              <a:t>require</a:t>
            </a:r>
            <a:r>
              <a:rPr lang="es-US" b="0" noProof="0" dirty="0"/>
              <a:t> un PIN para </a:t>
            </a:r>
            <a:r>
              <a:rPr lang="es-US" b="0" noProof="0" dirty="0" err="1"/>
              <a:t>utilizer</a:t>
            </a:r>
            <a:r>
              <a:rPr lang="es-US" b="0" noProof="0" dirty="0"/>
              <a:t> como firma </a:t>
            </a:r>
            <a:r>
              <a:rPr lang="es-US" b="0" noProof="0" dirty="0" err="1"/>
              <a:t>electronica</a:t>
            </a:r>
            <a:r>
              <a:rPr lang="es-US" b="0" noProof="0" dirty="0"/>
              <a:t>. Para obtener el PIN, los solicitantes deben proporcionar un correo electrónico. Las preguntas en la Solicitud Alternativa son, en su mayoría, igual a las de la FAFSA. Información reportada en la Solicitud Alternativa es utilizada para calcular el Índice de Ayuda Estudiantil (SAI) y </a:t>
            </a:r>
            <a:r>
              <a:rPr lang="es-US" b="0" i="1" noProof="0" dirty="0"/>
              <a:t>elegibilidad para ayuda financiera. </a:t>
            </a:r>
            <a:r>
              <a:rPr lang="es-US" b="0" i="0" noProof="0" dirty="0"/>
              <a:t>Estudiantes deben completar la Solicitud Alternativa cada año que planeen asistir a la Universidad.</a:t>
            </a:r>
            <a:endParaRPr lang="es-US" b="0" noProof="0" dirty="0"/>
          </a:p>
          <a:p>
            <a:endParaRPr lang="es-US" b="0" noProof="0" dirty="0"/>
          </a:p>
          <a:p>
            <a:r>
              <a:rPr lang="es-US" b="0" noProof="0" dirty="0"/>
              <a:t>Al igual que la FAFSA, la Solicitud Alternativa permite que los estudiantes incluyan hasta 20 universidades y la solicitud es </a:t>
            </a:r>
            <a:r>
              <a:rPr lang="es-US" b="1" noProof="0" dirty="0"/>
              <a:t>GRATUITA.</a:t>
            </a:r>
            <a:endParaRPr lang="es-US" noProof="0" dirty="0"/>
          </a:p>
        </p:txBody>
      </p:sp>
      <p:sp>
        <p:nvSpPr>
          <p:cNvPr id="4" name="Slide Number Placeholder 3"/>
          <p:cNvSpPr>
            <a:spLocks noGrp="1"/>
          </p:cNvSpPr>
          <p:nvPr>
            <p:ph type="sldNum" sz="quarter" idx="10"/>
          </p:nvPr>
        </p:nvSpPr>
        <p:spPr/>
        <p:txBody>
          <a:bodyPr/>
          <a:lstStyle/>
          <a:p>
            <a:fld id="{BF741A68-6A77-4F87-A25C-666F345C55B4}" type="slidenum">
              <a:rPr lang="en-US" smtClean="0"/>
              <a:t>25</a:t>
            </a:fld>
            <a:endParaRPr lang="en-US"/>
          </a:p>
        </p:txBody>
      </p:sp>
    </p:spTree>
    <p:extLst>
      <p:ext uri="{BB962C8B-B14F-4D97-AF65-F5344CB8AC3E}">
        <p14:creationId xmlns:p14="http://schemas.microsoft.com/office/powerpoint/2010/main" val="215106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Para maximizar su</a:t>
            </a:r>
            <a:r>
              <a:rPr lang="es-MX" baseline="0" noProof="0" dirty="0"/>
              <a:t> elegibilidad para ayuda financiera, aplique tempranamente y cumpla con las fechas límite. La FAFSA está disponible cada año para estudiantes en el último año de </a:t>
            </a:r>
            <a:r>
              <a:rPr lang="es-MX" baseline="0" noProof="0" dirty="0" err="1"/>
              <a:t>high</a:t>
            </a:r>
            <a:r>
              <a:rPr lang="es-MX" baseline="0" noProof="0" dirty="0"/>
              <a:t> </a:t>
            </a:r>
            <a:r>
              <a:rPr lang="es-MX" baseline="0" noProof="0" dirty="0" err="1"/>
              <a:t>school</a:t>
            </a:r>
            <a:r>
              <a:rPr lang="es-MX" baseline="0" noProof="0" dirty="0"/>
              <a:t> y para estudiantes ya en la universidad que sean ciudadanos o extranjeros con derecho. Es importante llenar la FAFSA porque determina la elegibilidad para programas de ayuda financiera estatal y federal. Además también es utilizada por colegios y universidades para otorgar ayuda financiera institucional. Recuerda que las universidades tienen sus propias fechas límite y de prioridad, y muchas veces estas son a principios de año. </a:t>
            </a:r>
            <a:endParaRPr lang="es-MX" b="1" noProof="0" dirty="0"/>
          </a:p>
        </p:txBody>
      </p:sp>
      <p:sp>
        <p:nvSpPr>
          <p:cNvPr id="4" name="Slide Number Placeholder 3"/>
          <p:cNvSpPr>
            <a:spLocks noGrp="1"/>
          </p:cNvSpPr>
          <p:nvPr>
            <p:ph type="sldNum" sz="quarter" idx="10"/>
          </p:nvPr>
        </p:nvSpPr>
        <p:spPr/>
        <p:txBody>
          <a:bodyPr/>
          <a:lstStyle/>
          <a:p>
            <a:fld id="{BF741A68-6A77-4F87-A25C-666F345C55B4}" type="slidenum">
              <a:rPr lang="en-US" smtClean="0"/>
              <a:t>26</a:t>
            </a:fld>
            <a:endParaRPr lang="en-US"/>
          </a:p>
        </p:txBody>
      </p:sp>
    </p:spTree>
    <p:extLst>
      <p:ext uri="{BB962C8B-B14F-4D97-AF65-F5344CB8AC3E}">
        <p14:creationId xmlns:p14="http://schemas.microsoft.com/office/powerpoint/2010/main" val="2674089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Reúna todos los documentos necesarios para llenar la</a:t>
            </a:r>
            <a:r>
              <a:rPr lang="es-MX" baseline="0" noProof="0" dirty="0"/>
              <a:t> FAFSA utilizando la lista proporcionada aquí. Ya que tenga todo lo que necesita, llenar la FAFSA es fácil y rápido. </a:t>
            </a:r>
          </a:p>
          <a:p>
            <a:endParaRPr lang="es-MX" baseline="0" noProof="0" dirty="0"/>
          </a:p>
          <a:p>
            <a:r>
              <a:rPr lang="es-MX" baseline="0" noProof="0" dirty="0"/>
              <a:t>Puede que la escuela de su hijo/a ofrezca un taller para ayudarle a llenar la FAFSA.</a:t>
            </a:r>
          </a:p>
          <a:p>
            <a:endParaRPr lang="es-MX" baseline="0" noProof="0" dirty="0"/>
          </a:p>
          <a:p>
            <a:r>
              <a:rPr lang="es-MX" noProof="0" dirty="0"/>
              <a:t>También puede visitar la</a:t>
            </a:r>
            <a:r>
              <a:rPr lang="es-MX" baseline="0" noProof="0" dirty="0"/>
              <a:t> página web de ISAC isac.org para encontrar un taller cerca de su escuela u hogar. Todos los talleres en la lista son abiertos al público y sin ningún costo.</a:t>
            </a:r>
            <a:endParaRPr lang="es-MX" noProof="0" dirty="0"/>
          </a:p>
          <a:p>
            <a:pPr eaLnBrk="1" hangingPunct="1">
              <a:spcBef>
                <a:spcPct val="0"/>
              </a:spcBef>
            </a:pPr>
            <a:endParaRPr lang="es-MX" noProof="0" dirty="0"/>
          </a:p>
        </p:txBody>
      </p:sp>
      <p:sp>
        <p:nvSpPr>
          <p:cNvPr id="4" name="Slide Number Placeholder 3"/>
          <p:cNvSpPr>
            <a:spLocks noGrp="1"/>
          </p:cNvSpPr>
          <p:nvPr>
            <p:ph type="sldNum" sz="quarter" idx="10"/>
          </p:nvPr>
        </p:nvSpPr>
        <p:spPr/>
        <p:txBody>
          <a:bodyPr/>
          <a:lstStyle/>
          <a:p>
            <a:fld id="{BF741A68-6A77-4F87-A25C-666F345C55B4}"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0478173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Aunque</a:t>
            </a:r>
            <a:r>
              <a:rPr lang="en-US" dirty="0"/>
              <a:t> la </a:t>
            </a:r>
            <a:r>
              <a:rPr lang="en-US" dirty="0" err="1"/>
              <a:t>solicitud</a:t>
            </a:r>
            <a:r>
              <a:rPr lang="en-US" baseline="0" dirty="0"/>
              <a:t> </a:t>
            </a:r>
            <a:r>
              <a:rPr lang="en-US" baseline="0" dirty="0" err="1"/>
              <a:t>determina</a:t>
            </a:r>
            <a:r>
              <a:rPr lang="en-US" baseline="0" dirty="0"/>
              <a:t> la </a:t>
            </a:r>
            <a:r>
              <a:rPr lang="en-US" baseline="0" dirty="0" err="1"/>
              <a:t>eligibilidad</a:t>
            </a:r>
            <a:r>
              <a:rPr lang="en-US" baseline="0" dirty="0"/>
              <a:t> del </a:t>
            </a:r>
            <a:r>
              <a:rPr lang="en-US" baseline="0" dirty="0" err="1"/>
              <a:t>estudiante</a:t>
            </a:r>
            <a:r>
              <a:rPr lang="en-US" baseline="0" dirty="0"/>
              <a:t> para </a:t>
            </a:r>
            <a:r>
              <a:rPr lang="en-US" baseline="0" dirty="0" err="1"/>
              <a:t>ayuda</a:t>
            </a:r>
            <a:r>
              <a:rPr lang="en-US" baseline="0" dirty="0"/>
              <a:t> federal, </a:t>
            </a:r>
            <a:r>
              <a:rPr lang="en-US" baseline="0" dirty="0" err="1"/>
              <a:t>aún</a:t>
            </a:r>
            <a:r>
              <a:rPr lang="en-US" baseline="0" dirty="0"/>
              <a:t> </a:t>
            </a:r>
            <a:r>
              <a:rPr lang="en-US" baseline="0" dirty="0" err="1"/>
              <a:t>deben</a:t>
            </a:r>
            <a:r>
              <a:rPr lang="en-US" baseline="0" dirty="0"/>
              <a:t> </a:t>
            </a:r>
            <a:r>
              <a:rPr lang="en-US" baseline="0" dirty="0" err="1"/>
              <a:t>proporcionar</a:t>
            </a:r>
            <a:r>
              <a:rPr lang="en-US" baseline="0" dirty="0"/>
              <a:t> </a:t>
            </a:r>
            <a:r>
              <a:rPr lang="en-US" baseline="0" dirty="0" err="1"/>
              <a:t>algunos</a:t>
            </a:r>
            <a:r>
              <a:rPr lang="en-US" baseline="0" dirty="0"/>
              <a:t> </a:t>
            </a:r>
            <a:r>
              <a:rPr lang="en-US" baseline="0" dirty="0" err="1"/>
              <a:t>datos</a:t>
            </a:r>
            <a:r>
              <a:rPr lang="en-US" baseline="0" dirty="0"/>
              <a:t> de los padres. </a:t>
            </a:r>
            <a:r>
              <a:rPr lang="en-US" baseline="0" dirty="0" err="1"/>
              <a:t>Esto</a:t>
            </a:r>
            <a:r>
              <a:rPr lang="en-US" baseline="0" dirty="0"/>
              <a:t> es </a:t>
            </a:r>
            <a:r>
              <a:rPr lang="en-US" baseline="0" dirty="0" err="1"/>
              <a:t>requerido</a:t>
            </a:r>
            <a:r>
              <a:rPr lang="en-US" baseline="0" dirty="0"/>
              <a:t> </a:t>
            </a:r>
            <a:r>
              <a:rPr lang="en-US" baseline="0" dirty="0" err="1"/>
              <a:t>aunque</a:t>
            </a:r>
            <a:r>
              <a:rPr lang="en-US" baseline="0" dirty="0"/>
              <a:t> </a:t>
            </a:r>
            <a:r>
              <a:rPr lang="en-US" baseline="0" dirty="0" err="1"/>
              <a:t>el</a:t>
            </a:r>
            <a:r>
              <a:rPr lang="en-US" baseline="0" dirty="0"/>
              <a:t> </a:t>
            </a:r>
            <a:r>
              <a:rPr lang="en-US" baseline="0" dirty="0" err="1"/>
              <a:t>estudiante</a:t>
            </a:r>
            <a:r>
              <a:rPr lang="en-US" baseline="0" dirty="0"/>
              <a:t> no viva con sus padres. </a:t>
            </a:r>
            <a:r>
              <a:rPr lang="en-US" baseline="0" dirty="0" err="1"/>
              <a:t>Nadie</a:t>
            </a:r>
            <a:r>
              <a:rPr lang="en-US" baseline="0" dirty="0"/>
              <a:t> que no sea los padres del </a:t>
            </a:r>
            <a:r>
              <a:rPr lang="en-US" baseline="0" dirty="0" err="1"/>
              <a:t>estudiante</a:t>
            </a:r>
            <a:r>
              <a:rPr lang="en-US" baseline="0" dirty="0"/>
              <a:t> debe reporter </a:t>
            </a:r>
            <a:r>
              <a:rPr lang="en-US" baseline="0" dirty="0" err="1"/>
              <a:t>su</a:t>
            </a:r>
            <a:r>
              <a:rPr lang="en-US" baseline="0" dirty="0"/>
              <a:t> </a:t>
            </a:r>
            <a:r>
              <a:rPr lang="en-US" baseline="0" dirty="0" err="1"/>
              <a:t>informacion</a:t>
            </a:r>
            <a:r>
              <a:rPr lang="en-US" baseline="0" dirty="0"/>
              <a:t> </a:t>
            </a:r>
            <a:r>
              <a:rPr lang="en-US" baseline="0" dirty="0" err="1"/>
              <a:t>en</a:t>
            </a:r>
            <a:r>
              <a:rPr lang="en-US" baseline="0" dirty="0"/>
              <a:t> la FAFSA o </a:t>
            </a:r>
            <a:r>
              <a:rPr lang="en-US" baseline="0" dirty="0" err="1"/>
              <a:t>Solicitud</a:t>
            </a:r>
            <a:r>
              <a:rPr lang="en-US" baseline="0" dirty="0"/>
              <a:t> Alternativa.</a:t>
            </a:r>
          </a:p>
          <a:p>
            <a:endParaRPr lang="en-US" baseline="0" dirty="0"/>
          </a:p>
          <a:p>
            <a:r>
              <a:rPr lang="es-MX" noProof="0" dirty="0"/>
              <a:t>Para propósitos de ayuda financiera, solamente los padres biológicos, adoptivos, o padrastros deben reportar su información en la FAFSA o Solicitud Alternativa. Nadie mas debe reportar su información al menos que hayan adoptado al estudiante legalmente. Los tutores legales no son considerados padres para propósitos de ayuda financiera. </a:t>
            </a:r>
          </a:p>
          <a:p>
            <a:endParaRPr lang="es-MX" noProof="0" dirty="0"/>
          </a:p>
          <a:p>
            <a:endParaRPr lang="en-US" dirty="0"/>
          </a:p>
        </p:txBody>
      </p:sp>
      <p:sp>
        <p:nvSpPr>
          <p:cNvPr id="4" name="Slide Number Placeholder 3"/>
          <p:cNvSpPr>
            <a:spLocks noGrp="1"/>
          </p:cNvSpPr>
          <p:nvPr>
            <p:ph type="sldNum" sz="quarter" idx="10"/>
          </p:nvPr>
        </p:nvSpPr>
        <p:spPr/>
        <p:txBody>
          <a:bodyPr/>
          <a:lstStyle/>
          <a:p>
            <a:fld id="{BF741A68-6A77-4F87-A25C-666F345C55B4}"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41207116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dirty="0"/>
              <a:t>Aunque la solicitud</a:t>
            </a:r>
            <a:r>
              <a:rPr lang="es-US" baseline="0" dirty="0"/>
              <a:t> determina la elegibilidad del estudiante para ayuda federal, aún deben proporcionar algunos datos de los padres. Tenga en cuenta que la mayoría de los estudiantes deben reportar información de los padres hasta los 24 años de edad. Para propósitos de ayuda financiera, solamente padres biológicos, adoptivos, o padrastros deben reportar información en la FAFSA. Nadie más debe proporcionar su información en la FAFSA al menos que hayan adoptado legalmente al estudiante. Tutores legales no son considerados padres para propósitos de la FAFSA.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s-US" baseline="0" dirty="0"/>
              <a:t>Si los padres están separados o divorciados, el padre con que el estudiante vivió m</a:t>
            </a:r>
            <a:r>
              <a:rPr lang="es-US" baseline="0" dirty="0">
                <a:latin typeface="Calibri" panose="020F0502020204030204" pitchFamily="34" charset="0"/>
                <a:cs typeface="Calibri" panose="020F0502020204030204" pitchFamily="34" charset="0"/>
              </a:rPr>
              <a:t>á</a:t>
            </a:r>
            <a:r>
              <a:rPr lang="es-US" baseline="0" dirty="0"/>
              <a:t>s en los ultimas 12 meses debe de proporcionar su información. Si el tiempo es igual, entonces se reporta la información que proveyó la mayoría del apoyo económico en los últimos 12 meses.</a:t>
            </a:r>
            <a:endParaRPr lang="es-US" dirty="0"/>
          </a:p>
          <a:p>
            <a:endParaRPr lang="es-US" noProof="0" dirty="0"/>
          </a:p>
          <a:p>
            <a:endParaRPr lang="es-US" noProof="0" dirty="0"/>
          </a:p>
          <a:p>
            <a:endParaRPr lang="es-US"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41A68-6A77-4F87-A25C-666F345C55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2558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r>
              <a:rPr lang="es-MX" dirty="0"/>
              <a:t>Al considerar una educación universitaria, hay muchas opciones que debemos conocer</a:t>
            </a:r>
            <a:r>
              <a:rPr lang="es-MX" baseline="0" dirty="0"/>
              <a:t> </a:t>
            </a:r>
            <a:r>
              <a:rPr lang="es-MX" dirty="0"/>
              <a:t>y muchas preguntas que hacer. Algunas de las preguntas que posiblemente se</a:t>
            </a:r>
            <a:r>
              <a:rPr lang="es-MX" baseline="0" dirty="0"/>
              <a:t> este</a:t>
            </a:r>
            <a:r>
              <a:rPr lang="es-MX" dirty="0"/>
              <a:t> haciendo son </a:t>
            </a:r>
            <a:r>
              <a:rPr lang="es-MX" i="1" dirty="0"/>
              <a:t>¿Cuánto costará? y</a:t>
            </a:r>
            <a:r>
              <a:rPr lang="es-MX" dirty="0"/>
              <a:t> </a:t>
            </a:r>
            <a:r>
              <a:rPr lang="es-MX" i="1" dirty="0"/>
              <a:t>¿En dónde puedo conseguir ayuda?</a:t>
            </a:r>
            <a:r>
              <a:rPr lang="es-MX" dirty="0"/>
              <a:t> Hoy presentaremos algunos conceptos básicos que son necesarios para encontrar las respuestas a estas y otras preguntas. </a:t>
            </a:r>
          </a:p>
        </p:txBody>
      </p:sp>
      <p:sp>
        <p:nvSpPr>
          <p:cNvPr id="76804" name="Slide Number Placeholder 3"/>
          <p:cNvSpPr>
            <a:spLocks noGrp="1"/>
          </p:cNvSpPr>
          <p:nvPr>
            <p:ph type="sldNum" sz="quarter" idx="5"/>
          </p:nvPr>
        </p:nvSpPr>
        <p:spPr>
          <a:noFill/>
        </p:spPr>
        <p:txBody>
          <a:bodyPr/>
          <a:lstStyle/>
          <a:p>
            <a:pPr defTabSz="911554"/>
            <a:fld id="{894331EE-FF9A-4FE9-AC3B-515F01A2BD6F}" type="slidenum">
              <a:rPr lang="en-US">
                <a:solidFill>
                  <a:prstClr val="black"/>
                </a:solidFill>
              </a:rPr>
              <a:pPr defTabSz="911554"/>
              <a:t>3</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Empezando con la FAFSA 2024-25, estudiantes y padres solamente </a:t>
            </a:r>
            <a:r>
              <a:rPr lang="es-MX" noProof="0" dirty="0" err="1"/>
              <a:t>podran</a:t>
            </a:r>
            <a:r>
              <a:rPr lang="es-MX" noProof="0" dirty="0"/>
              <a:t> llenar sus secciones respectivas. Si el estudiante empieza la solicitud, se le </a:t>
            </a:r>
            <a:r>
              <a:rPr lang="es-MX" noProof="0" dirty="0" err="1"/>
              <a:t>pedira</a:t>
            </a:r>
            <a:r>
              <a:rPr lang="es-MX" noProof="0" dirty="0"/>
              <a:t> que ingrese el nombre y correo electrónico de sus padres para notificar a los padres que deben llenar su sección de la solicitud. La información ingresada por el estudiante deberá coincidir con la información de la credencial FSA ID de los padres. De no ser así, el estudiante recibirá una notificación para que actualicen la información de los padres. </a:t>
            </a:r>
          </a:p>
          <a:p>
            <a:endParaRPr lang="es-MX" noProof="0" dirty="0"/>
          </a:p>
          <a:p>
            <a:r>
              <a:rPr lang="es-MX" noProof="0" dirty="0"/>
              <a:t>Estudiantes dependientes no podrán terminar la solicitud hasta que la sección de los padres este completa.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41A68-6A77-4F87-A25C-666F345C55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45883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Un nuevo proceso ha sido desarrollado para transferir la información de la declaración de impuestos a la FAFSA. Este proceso no esta disponible en la Solicitud Alternativa. </a:t>
            </a:r>
          </a:p>
          <a:p>
            <a:endParaRPr lang="es-MX" noProof="0" dirty="0"/>
          </a:p>
          <a:p>
            <a:r>
              <a:rPr lang="es-MX" noProof="0" dirty="0"/>
              <a:t>Al inicio de la FAFSA, TODOS deberán dar autorización para que el IRS comparta la información de su declaración de impuestos con la oficina de ayuda federal estudiantil. Esto incluye a todos aquellos que no declaren impuestos.</a:t>
            </a:r>
          </a:p>
          <a:p>
            <a:endParaRPr lang="es-MX" noProof="0" dirty="0"/>
          </a:p>
          <a:p>
            <a:r>
              <a:rPr lang="es-MX" noProof="0" dirty="0"/>
              <a:t>Si los padres que no son requeridos a declarar impuestos, el IRS notificara que no hay una declaración de impuestos para transferir a la FAFSA.</a:t>
            </a:r>
          </a:p>
          <a:p>
            <a:r>
              <a:rPr lang="es-MX" noProof="0" dirty="0"/>
              <a:t>Si los padres que declaren impuestos como casados pero declarando por separado, ambos padres deben dar autorización para que su información sea transferida.</a:t>
            </a:r>
          </a:p>
          <a:p>
            <a:r>
              <a:rPr lang="es-MX" noProof="0" dirty="0"/>
              <a:t>Si los padres viven juntos y no están casados, ambos padres deben dar autorización para que su información sea transferida. </a:t>
            </a:r>
          </a:p>
          <a:p>
            <a:r>
              <a:rPr lang="es-MX" noProof="0" dirty="0"/>
              <a:t>Si no dan autorización, el estudiante no será eligible para ayuda federal hasta que se de la autorización.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41A68-6A77-4F87-A25C-666F345C55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91093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s-US" noProof="0" dirty="0"/>
              <a:t>Deberás proporcionar una firma electrónica para firmar la FAFSA o la Solicitud Alternative y completar el proceso. Estudiantes y padres que creen una credencial FSA ID por primera vez deberán crearla y verificarla antes de iniciar la FAFSA. Estudiante de penúltimo año (junior) de preparatoria (</a:t>
            </a:r>
            <a:r>
              <a:rPr lang="es-US" noProof="0" dirty="0" err="1"/>
              <a:t>high</a:t>
            </a:r>
            <a:r>
              <a:rPr lang="es-US" noProof="0" dirty="0"/>
              <a:t> </a:t>
            </a:r>
            <a:r>
              <a:rPr lang="es-US" noProof="0" dirty="0" err="1"/>
              <a:t>school</a:t>
            </a:r>
            <a:r>
              <a:rPr lang="es-US" noProof="0" dirty="0"/>
              <a:t>).</a:t>
            </a:r>
          </a:p>
          <a:p>
            <a:pPr>
              <a:defRPr/>
            </a:pPr>
            <a:endParaRPr lang="es-US" baseline="0" noProof="0" dirty="0"/>
          </a:p>
          <a:p>
            <a:pPr>
              <a:defRPr/>
            </a:pPr>
            <a:r>
              <a:rPr lang="es-US" baseline="0" noProof="0" dirty="0"/>
              <a:t>Note que estudiantes y padres deben tener sus propias credenciales FSA ID o </a:t>
            </a:r>
            <a:r>
              <a:rPr lang="es-US" baseline="0" noProof="0" dirty="0" err="1"/>
              <a:t>PINs</a:t>
            </a:r>
            <a:r>
              <a:rPr lang="es-US" baseline="0" noProof="0" dirty="0"/>
              <a:t>. Un correo electrónico solo puede ser asociado con una FSA ID o un PIN así que es importante que estudiantes y padres tengan una dirección de correo electrónico que utilizaran a largo plazo ya que necesitaran su FSA ID o PIN anualmente y recibirán información importante sobre ayuda financiera durante el proceso. </a:t>
            </a:r>
          </a:p>
        </p:txBody>
      </p:sp>
      <p:sp>
        <p:nvSpPr>
          <p:cNvPr id="4" name="Slide Number Placeholder 3"/>
          <p:cNvSpPr>
            <a:spLocks noGrp="1"/>
          </p:cNvSpPr>
          <p:nvPr>
            <p:ph type="sldNum" sz="quarter" idx="10"/>
          </p:nvPr>
        </p:nvSpPr>
        <p:spPr/>
        <p:txBody>
          <a:bodyPr/>
          <a:lstStyle/>
          <a:p>
            <a:fld id="{BF741A68-6A77-4F87-A25C-666F345C55B4}"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4426156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Para determinar tu necesidad económica, el Departamento de Educación utiliza una formula que usa los datos de tu FAFSA para determinar la cantidad de recursos económicos que puedes contribuir hacia tu educación universitaria. Este numero es conocido como el Índice de Ayuda Estudiantil (SAI). Ya que es basado en tu información, el SAI será el mismo sin importar a que universidad asistas.</a:t>
            </a:r>
          </a:p>
        </p:txBody>
      </p:sp>
      <p:sp>
        <p:nvSpPr>
          <p:cNvPr id="4" name="Slide Number Placeholder 3"/>
          <p:cNvSpPr>
            <a:spLocks noGrp="1"/>
          </p:cNvSpPr>
          <p:nvPr>
            <p:ph type="sldNum" sz="quarter" idx="10"/>
          </p:nvPr>
        </p:nvSpPr>
        <p:spPr/>
        <p:txBody>
          <a:bodyPr/>
          <a:lstStyle/>
          <a:p>
            <a:fld id="{BF741A68-6A77-4F87-A25C-666F345C55B4}"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0088783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noProof="0" dirty="0"/>
              <a:t>Una</a:t>
            </a:r>
            <a:r>
              <a:rPr lang="es-US" baseline="0" noProof="0" dirty="0"/>
              <a:t> vez que haya completado la FAFSA, puede que sea seleccionado para un proceso llamado verificación. No se alarme, este es un proceso común utilizado por colegios y universidades para confirmar que los datos proporcionados en la FAFSA son correctos. Es posible que le soliciten documentación adicional. Solamente proporcione la información que se le solicite y asegúrese de presentar todo a tiempo. </a:t>
            </a:r>
            <a:endParaRPr lang="es-US" noProof="0" dirty="0"/>
          </a:p>
          <a:p>
            <a:endParaRPr lang="es-US" noProof="0" dirty="0"/>
          </a:p>
          <a:p>
            <a:endParaRPr lang="es-US" noProof="0" dirty="0"/>
          </a:p>
        </p:txBody>
      </p:sp>
      <p:sp>
        <p:nvSpPr>
          <p:cNvPr id="4" name="Slide Number Placeholder 3"/>
          <p:cNvSpPr>
            <a:spLocks noGrp="1"/>
          </p:cNvSpPr>
          <p:nvPr>
            <p:ph type="sldNum" sz="quarter" idx="10"/>
          </p:nvPr>
        </p:nvSpPr>
        <p:spPr/>
        <p:txBody>
          <a:bodyPr/>
          <a:lstStyle/>
          <a:p>
            <a:fld id="{BF741A68-6A77-4F87-A25C-666F345C55B4}" type="slidenum">
              <a:rPr lang="en-US" smtClean="0"/>
              <a:t>34</a:t>
            </a:fld>
            <a:endParaRPr lang="en-US"/>
          </a:p>
        </p:txBody>
      </p:sp>
    </p:spTree>
    <p:extLst>
      <p:ext uri="{BB962C8B-B14F-4D97-AF65-F5344CB8AC3E}">
        <p14:creationId xmlns:p14="http://schemas.microsoft.com/office/powerpoint/2010/main" val="41207116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pPr defTabSz="894252"/>
            <a:fld id="{DE123DB6-8EFF-4159-A7C4-A7AA6514F560}" type="slidenum">
              <a:rPr lang="en-US">
                <a:solidFill>
                  <a:prstClr val="black"/>
                </a:solidFill>
              </a:rPr>
              <a:pPr defTabSz="894252"/>
              <a:t>35</a:t>
            </a:fld>
            <a:endParaRPr lang="en-US">
              <a:solidFill>
                <a:prstClr val="black"/>
              </a:solidFill>
            </a:endParaRPr>
          </a:p>
        </p:txBody>
      </p:sp>
      <p:sp>
        <p:nvSpPr>
          <p:cNvPr id="83971" name="Rectangle 2"/>
          <p:cNvSpPr>
            <a:spLocks noGrp="1" noRot="1" noChangeAspect="1" noChangeArrowheads="1" noTextEdit="1"/>
          </p:cNvSpPr>
          <p:nvPr>
            <p:ph type="sldImg"/>
          </p:nvPr>
        </p:nvSpPr>
        <p:spPr>
          <a:xfrm>
            <a:off x="1146175" y="685800"/>
            <a:ext cx="4567238" cy="3427413"/>
          </a:xfrm>
          <a:ln/>
        </p:spPr>
      </p:sp>
      <p:sp>
        <p:nvSpPr>
          <p:cNvPr id="83972" name="Rectangle 3"/>
          <p:cNvSpPr>
            <a:spLocks noGrp="1" noChangeArrowheads="1"/>
          </p:cNvSpPr>
          <p:nvPr>
            <p:ph type="body" idx="1"/>
          </p:nvPr>
        </p:nvSpPr>
        <p:spPr>
          <a:noFill/>
          <a:ln/>
        </p:spPr>
        <p:txBody>
          <a:bodyPr/>
          <a:lstStyle/>
          <a:p>
            <a:r>
              <a:rPr lang="es-MX" noProof="0" dirty="0"/>
              <a:t>Las </a:t>
            </a:r>
            <a:r>
              <a:rPr lang="es-MX" baseline="0" noProof="0" dirty="0"/>
              <a:t>universidades que se estén considerando establecen lo que se conoce como el Costo de Asistir (COA), el cual es un cálculo estimado de los gastos que los estudiantes usualmente incurren al asistir a la universidad. Los elementos comunes que se consideran son colegiatura y cuotas, gastos de vivienda, libros/útiles y transportación. El Costo de Asistir varía de colegio a colegio. Esto es en parte debido a los diferentes tipos de instituciones, los varios programas que ofrecen, así como los diferentes tipos de hospedaje que tienen disponibles.</a:t>
            </a:r>
            <a:endParaRPr lang="es-MX" noProof="0" dirty="0"/>
          </a:p>
        </p:txBody>
      </p:sp>
    </p:spTree>
    <p:extLst>
      <p:ext uri="{BB962C8B-B14F-4D97-AF65-F5344CB8AC3E}">
        <p14:creationId xmlns:p14="http://schemas.microsoft.com/office/powerpoint/2010/main" val="10857912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0" dirty="0"/>
              <a:t>To</a:t>
            </a:r>
            <a:r>
              <a:rPr lang="en-US" b="0" baseline="0" dirty="0"/>
              <a:t> determine financial needs, colleges will </a:t>
            </a:r>
            <a:r>
              <a:rPr lang="en-US" b="1" baseline="0" dirty="0"/>
              <a:t>subtract your</a:t>
            </a:r>
            <a:r>
              <a:rPr lang="en-US" b="1" dirty="0"/>
              <a:t> SAI</a:t>
            </a:r>
            <a:r>
              <a:rPr lang="en-US" b="1" baseline="0" dirty="0"/>
              <a:t> and other financial assistance (OFA) </a:t>
            </a:r>
            <a:r>
              <a:rPr lang="en-US" b="0" baseline="0" dirty="0"/>
              <a:t>from their </a:t>
            </a:r>
            <a:r>
              <a:rPr lang="en-US" b="1" baseline="0" dirty="0"/>
              <a:t>COA (COA – SAI - OFA = Financial Need)</a:t>
            </a:r>
          </a:p>
          <a:p>
            <a:endParaRPr lang="en-US" dirty="0"/>
          </a:p>
          <a:p>
            <a:r>
              <a:rPr lang="en-US" dirty="0"/>
              <a:t>At each college, the financial aid office will calculate your financial need by subtracting the SAI from the COA.  The SAI will be the same at each college, but the COA will differ from college to college. Keep this in mind:</a:t>
            </a:r>
          </a:p>
          <a:p>
            <a:endParaRPr lang="en-US" dirty="0"/>
          </a:p>
          <a:p>
            <a:pPr lvl="0">
              <a:buFont typeface="Arial" pitchFamily="34" charset="0"/>
              <a:buChar char="•"/>
            </a:pPr>
            <a:r>
              <a:rPr lang="en-US" dirty="0"/>
              <a:t> COA (varies)</a:t>
            </a:r>
          </a:p>
          <a:p>
            <a:pPr lvl="0">
              <a:buFont typeface="Arial" pitchFamily="34" charset="0"/>
              <a:buChar char="•"/>
            </a:pPr>
            <a:r>
              <a:rPr lang="en-US" dirty="0"/>
              <a:t> SAI (remains constant)</a:t>
            </a:r>
          </a:p>
          <a:p>
            <a:pPr lvl="0">
              <a:buFont typeface="Arial" pitchFamily="34" charset="0"/>
              <a:buChar char="•"/>
            </a:pPr>
            <a:r>
              <a:rPr lang="en-US" dirty="0"/>
              <a:t> OFA (varies)</a:t>
            </a:r>
          </a:p>
          <a:p>
            <a:pPr lvl="0">
              <a:buFont typeface="Arial" pitchFamily="34" charset="0"/>
              <a:buChar char="•"/>
            </a:pPr>
            <a:r>
              <a:rPr lang="en-US" dirty="0"/>
              <a:t> Financial Need (varies by college/university)  </a:t>
            </a:r>
          </a:p>
          <a:p>
            <a:endParaRPr lang="en-US" dirty="0"/>
          </a:p>
          <a:p>
            <a:r>
              <a:rPr lang="en-US" dirty="0"/>
              <a:t>Colleges will combine all sources aid</a:t>
            </a:r>
            <a:r>
              <a:rPr lang="en-US" baseline="0" dirty="0"/>
              <a:t> available to try to meet your financial need; however, i</a:t>
            </a:r>
            <a:r>
              <a:rPr lang="en-US" dirty="0"/>
              <a:t>n many cases, the college may not be able to meet 100% of your financial need. The difference between the Financial Need and the amount of financial aid offered by the college is often known as the “</a:t>
            </a:r>
            <a:r>
              <a:rPr lang="en-US" i="1" dirty="0"/>
              <a:t>gap” </a:t>
            </a:r>
            <a:r>
              <a:rPr lang="en-US" dirty="0"/>
              <a:t>which the family also will be responsible for paying out-of-pocket.</a:t>
            </a:r>
          </a:p>
        </p:txBody>
      </p:sp>
      <p:sp>
        <p:nvSpPr>
          <p:cNvPr id="4" name="Slide Number Placeholder 3"/>
          <p:cNvSpPr>
            <a:spLocks noGrp="1"/>
          </p:cNvSpPr>
          <p:nvPr>
            <p:ph type="sldNum" sz="quarter" idx="10"/>
          </p:nvPr>
        </p:nvSpPr>
        <p:spPr/>
        <p:txBody>
          <a:bodyPr/>
          <a:lstStyle/>
          <a:p>
            <a:fld id="{BF741A68-6A77-4F87-A25C-666F345C55B4}" type="slidenum">
              <a:rPr lang="en-US" smtClean="0"/>
              <a:t>36</a:t>
            </a:fld>
            <a:endParaRPr lang="en-US" dirty="0"/>
          </a:p>
        </p:txBody>
      </p:sp>
    </p:spTree>
    <p:extLst>
      <p:ext uri="{BB962C8B-B14F-4D97-AF65-F5344CB8AC3E}">
        <p14:creationId xmlns:p14="http://schemas.microsoft.com/office/powerpoint/2010/main" val="24047070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examples on the screen show how </a:t>
            </a:r>
            <a:r>
              <a:rPr lang="en-US" i="1" dirty="0"/>
              <a:t>financial need</a:t>
            </a:r>
            <a:r>
              <a:rPr lang="en-US" dirty="0"/>
              <a:t> is calculated and how it will vary from college to college based on COA.  Remember your SAI will be the same at each college, but your COA will be different.  As a result, your financial need will not be the same at every college.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Don’t let the sticker price of a school scare you.  Apply to a variety of different schools.  Sometimes,</a:t>
            </a:r>
            <a:r>
              <a:rPr lang="en-US" baseline="0" dirty="0"/>
              <a:t> the most expensive schools may also end up being the most affordable as they may have more funds available to award.</a:t>
            </a:r>
            <a:endParaRPr lang="en-US" dirty="0"/>
          </a:p>
        </p:txBody>
      </p:sp>
      <p:sp>
        <p:nvSpPr>
          <p:cNvPr id="4" name="Slide Number Placeholder 3"/>
          <p:cNvSpPr>
            <a:spLocks noGrp="1"/>
          </p:cNvSpPr>
          <p:nvPr>
            <p:ph type="sldNum" sz="quarter" idx="10"/>
          </p:nvPr>
        </p:nvSpPr>
        <p:spPr/>
        <p:txBody>
          <a:bodyPr/>
          <a:lstStyle/>
          <a:p>
            <a:fld id="{BF741A68-6A77-4F87-A25C-666F345C55B4}" type="slidenum">
              <a:rPr lang="en-US" smtClean="0"/>
              <a:t>37</a:t>
            </a:fld>
            <a:endParaRPr lang="en-US" dirty="0"/>
          </a:p>
        </p:txBody>
      </p:sp>
    </p:spTree>
    <p:extLst>
      <p:ext uri="{BB962C8B-B14F-4D97-AF65-F5344CB8AC3E}">
        <p14:creationId xmlns:p14="http://schemas.microsoft.com/office/powerpoint/2010/main" val="8790055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Una vez que el estudiante haya completado</a:t>
            </a:r>
            <a:r>
              <a:rPr lang="es-ES" baseline="0" dirty="0"/>
              <a:t> el proceso de solicitud de ayuda financiera, los administradores de cada colegio que esté considerando le enviarán una oferta de ayuda financiera para su consideración. </a:t>
            </a:r>
            <a:r>
              <a:rPr lang="es-ES" dirty="0"/>
              <a:t>La</a:t>
            </a:r>
            <a:r>
              <a:rPr lang="es-ES" baseline="0" dirty="0"/>
              <a:t> oferta </a:t>
            </a:r>
            <a:r>
              <a:rPr lang="es-ES" dirty="0"/>
              <a:t>podría incluir una combinación de becas, subvenciones, trabajo-estudio y préstamos. Al revisar la oferta de ayuda financiera identifique el costo de asistir, los diferentes tipos de ayuda que se están ofreciendo, cuál es ayuda que no se tendrá que devolver, y cuánto es en forma de préstamos,</a:t>
            </a:r>
            <a:r>
              <a:rPr lang="es-ES" baseline="0" dirty="0"/>
              <a:t> y </a:t>
            </a:r>
            <a:r>
              <a:rPr lang="es-ES" dirty="0"/>
              <a:t>la cantidad que tendrá que aportar de su bolsillo.</a:t>
            </a:r>
          </a:p>
          <a:p>
            <a:endParaRPr lang="es-ES" dirty="0"/>
          </a:p>
          <a:p>
            <a:r>
              <a:rPr lang="es-ES" dirty="0"/>
              <a:t>Puede utilizar la</a:t>
            </a:r>
            <a:r>
              <a:rPr lang="es-ES" baseline="0" dirty="0"/>
              <a:t> herramienta de Comparación de Ofertas de Ayuda Financiera de ISAC para hacer una comparación de las ofertas de ayuda financiera y ver que escuela le ofrece más ayuda financiera y cual es la más accesible económicamente dadas sus metas educativas. Puede encontrar esta y otras herramientas en Studentportal.isac.org/</a:t>
            </a:r>
            <a:r>
              <a:rPr lang="es-ES" baseline="0" dirty="0" err="1"/>
              <a:t>toolbox</a:t>
            </a:r>
            <a:endParaRPr lang="es-ES" dirty="0"/>
          </a:p>
        </p:txBody>
      </p:sp>
      <p:sp>
        <p:nvSpPr>
          <p:cNvPr id="4" name="Slide Number Placeholder 3"/>
          <p:cNvSpPr>
            <a:spLocks noGrp="1"/>
          </p:cNvSpPr>
          <p:nvPr>
            <p:ph type="sldNum" sz="quarter" idx="10"/>
          </p:nvPr>
        </p:nvSpPr>
        <p:spPr/>
        <p:txBody>
          <a:bodyPr/>
          <a:lstStyle/>
          <a:p>
            <a:fld id="{BF741A68-6A77-4F87-A25C-666F345C55B4}" type="slidenum">
              <a:rPr lang="en-US" smtClean="0"/>
              <a:t>38</a:t>
            </a:fld>
            <a:endParaRPr lang="en-US"/>
          </a:p>
        </p:txBody>
      </p:sp>
    </p:spTree>
    <p:extLst>
      <p:ext uri="{BB962C8B-B14F-4D97-AF65-F5344CB8AC3E}">
        <p14:creationId xmlns:p14="http://schemas.microsoft.com/office/powerpoint/2010/main" val="18287578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Durante el proceso de ayuda financiera, tome</a:t>
            </a:r>
            <a:r>
              <a:rPr lang="es-MX" baseline="0" dirty="0"/>
              <a:t> en cuenta los siguientes consejos…</a:t>
            </a:r>
          </a:p>
          <a:p>
            <a:pPr marL="168861" indent="-168861">
              <a:buFont typeface="Arial" panose="020B0604020202020204" pitchFamily="34" charset="0"/>
              <a:buChar char="•"/>
            </a:pPr>
            <a:r>
              <a:rPr lang="es-MX" baseline="0" dirty="0"/>
              <a:t>Aplique tempranamente</a:t>
            </a:r>
          </a:p>
          <a:p>
            <a:pPr marL="168861" indent="-168861">
              <a:buFont typeface="Arial" panose="020B0604020202020204" pitchFamily="34" charset="0"/>
              <a:buChar char="•"/>
            </a:pPr>
            <a:r>
              <a:rPr lang="es-MX" baseline="0" dirty="0"/>
              <a:t>La información reporta en la FAFSA es confidencial y sólo es utilizada para determinar su elegibilidad para ayuda financiera</a:t>
            </a:r>
          </a:p>
          <a:p>
            <a:pPr marL="168861" indent="-168861">
              <a:buFont typeface="Arial" panose="020B0604020202020204" pitchFamily="34" charset="0"/>
              <a:buChar char="•"/>
            </a:pPr>
            <a:r>
              <a:rPr lang="es-MX" baseline="0" dirty="0"/>
              <a:t>En algunos casos las escuelas podrían solicitar documentación adicional en un proceso conocido como verificación</a:t>
            </a:r>
          </a:p>
          <a:p>
            <a:pPr marL="168861" indent="-168861">
              <a:buFont typeface="Arial" panose="020B0604020202020204" pitchFamily="34" charset="0"/>
              <a:buChar char="•"/>
            </a:pPr>
            <a:r>
              <a:rPr lang="es-MX" baseline="0" dirty="0"/>
              <a:t>Formularios e información adicionales podrían ser requeridos</a:t>
            </a:r>
          </a:p>
          <a:p>
            <a:pPr marL="168861" indent="-168861" defTabSz="900593" eaLnBrk="0" fontAlgn="base" hangingPunct="0">
              <a:spcBef>
                <a:spcPct val="30000"/>
              </a:spcBef>
              <a:spcAft>
                <a:spcPct val="0"/>
              </a:spcAft>
              <a:buFont typeface="Arial" panose="020B0604020202020204" pitchFamily="34" charset="0"/>
              <a:buChar char="•"/>
              <a:defRPr/>
            </a:pPr>
            <a:r>
              <a:rPr lang="es-MX" baseline="0" dirty="0"/>
              <a:t>¡Esté al tanto de las FECHAS L</a:t>
            </a:r>
            <a:r>
              <a:rPr lang="en-US" sz="1000" dirty="0"/>
              <a:t>ÍMITE!</a:t>
            </a:r>
            <a:endParaRPr lang="en-US" sz="1000" dirty="0">
              <a:latin typeface="Arial Narrow" pitchFamily="34" charset="0"/>
            </a:endParaRPr>
          </a:p>
          <a:p>
            <a:pPr marL="168861" indent="-168861" defTabSz="900593" eaLnBrk="0" fontAlgn="base" hangingPunct="0">
              <a:spcBef>
                <a:spcPct val="30000"/>
              </a:spcBef>
              <a:spcAft>
                <a:spcPct val="0"/>
              </a:spcAft>
              <a:buFont typeface="Arial" panose="020B0604020202020204" pitchFamily="34" charset="0"/>
              <a:buChar char="•"/>
              <a:defRPr/>
            </a:pPr>
            <a:r>
              <a:rPr lang="es-MX" dirty="0"/>
              <a:t>Guarde copias de todos y cada uno de los documentos que envíe</a:t>
            </a:r>
          </a:p>
          <a:p>
            <a:pPr marL="168861" indent="-168861" defTabSz="900593" eaLnBrk="0" fontAlgn="base" hangingPunct="0">
              <a:spcBef>
                <a:spcPct val="30000"/>
              </a:spcBef>
              <a:spcAft>
                <a:spcPct val="0"/>
              </a:spcAft>
              <a:buFont typeface="Arial" panose="020B0604020202020204" pitchFamily="34" charset="0"/>
              <a:buChar char="•"/>
              <a:defRPr/>
            </a:pPr>
            <a:r>
              <a:rPr lang="es-MX" dirty="0"/>
              <a:t>Asegúrese</a:t>
            </a:r>
            <a:r>
              <a:rPr lang="es-MX" baseline="0" dirty="0"/>
              <a:t> de llenar FAFSA cada año</a:t>
            </a:r>
            <a:endParaRPr lang="en-US" dirty="0"/>
          </a:p>
          <a:p>
            <a:endParaRPr lang="en-US" dirty="0"/>
          </a:p>
        </p:txBody>
      </p:sp>
      <p:sp>
        <p:nvSpPr>
          <p:cNvPr id="4" name="Slide Number Placeholder 3"/>
          <p:cNvSpPr>
            <a:spLocks noGrp="1"/>
          </p:cNvSpPr>
          <p:nvPr>
            <p:ph type="sldNum" sz="quarter" idx="10"/>
          </p:nvPr>
        </p:nvSpPr>
        <p:spPr/>
        <p:txBody>
          <a:bodyPr/>
          <a:lstStyle/>
          <a:p>
            <a:fld id="{BF741A68-6A77-4F87-A25C-666F345C55B4}" type="slidenum">
              <a:rPr lang="en-US" smtClean="0"/>
              <a:t>39</a:t>
            </a:fld>
            <a:endParaRPr lang="en-US"/>
          </a:p>
        </p:txBody>
      </p:sp>
    </p:spTree>
    <p:extLst>
      <p:ext uri="{BB962C8B-B14F-4D97-AF65-F5344CB8AC3E}">
        <p14:creationId xmlns:p14="http://schemas.microsoft.com/office/powerpoint/2010/main" val="217414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0476">
              <a:defRPr/>
            </a:pPr>
            <a:r>
              <a:rPr lang="es-MX" noProof="0" dirty="0"/>
              <a:t>El colegio no sólo</a:t>
            </a:r>
            <a:r>
              <a:rPr lang="es-MX" baseline="0" noProof="0" dirty="0"/>
              <a:t> es una escuela de cuatro años. Es definido como: cualquier institución de educación superior que otorga un título o certificado más allá de un certificado de </a:t>
            </a:r>
            <a:r>
              <a:rPr lang="es-MX" baseline="0" noProof="0" dirty="0" err="1"/>
              <a:t>high</a:t>
            </a:r>
            <a:r>
              <a:rPr lang="es-MX" baseline="0" noProof="0" dirty="0"/>
              <a:t> </a:t>
            </a:r>
            <a:r>
              <a:rPr lang="es-MX" baseline="0" noProof="0" dirty="0" err="1"/>
              <a:t>school</a:t>
            </a:r>
            <a:r>
              <a:rPr lang="es-MX" baseline="0" noProof="0" dirty="0"/>
              <a:t>. Esto incluye, pero no se limita a, universidades, colegios comunitarios, escuelas de oficio y más.</a:t>
            </a:r>
            <a:r>
              <a:rPr lang="es-MX" noProof="0" dirty="0"/>
              <a:t> </a:t>
            </a:r>
          </a:p>
          <a:p>
            <a:endParaRPr lang="es-MX" noProof="0" dirty="0"/>
          </a:p>
        </p:txBody>
      </p:sp>
      <p:sp>
        <p:nvSpPr>
          <p:cNvPr id="4" name="Slide Number Placeholder 3"/>
          <p:cNvSpPr>
            <a:spLocks noGrp="1"/>
          </p:cNvSpPr>
          <p:nvPr>
            <p:ph type="sldNum" sz="quarter" idx="10"/>
          </p:nvPr>
        </p:nvSpPr>
        <p:spPr/>
        <p:txBody>
          <a:bodyPr/>
          <a:lstStyle/>
          <a:p>
            <a:pPr>
              <a:defRPr/>
            </a:pPr>
            <a:fld id="{0ABA3509-328C-4B16-8CE6-418C264AABDB}" type="slidenum">
              <a:rPr lang="en-US">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3743079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El Portal</a:t>
            </a:r>
            <a:r>
              <a:rPr lang="es-MX" baseline="0" noProof="0" dirty="0"/>
              <a:t> Estudiantil de ISAC es el lugar perfecto para todas sus necesidades de preparación par ala universidad. Y, es GRATIS. Puede encontrarlo en studentportal.isac.org</a:t>
            </a:r>
          </a:p>
          <a:p>
            <a:endParaRPr lang="es-MX" baseline="0" noProof="0" dirty="0"/>
          </a:p>
          <a:p>
            <a:r>
              <a:rPr lang="es-MX" baseline="0" noProof="0" dirty="0"/>
              <a:t>Haga clic en nuestro socio Cappex para buscar perfiles universitarios que incluyen reseñas de estudiantes, videos, y más. Además, puede explorar una base de datos que incluye miles de millones de dólares en becas.</a:t>
            </a:r>
          </a:p>
          <a:p>
            <a:endParaRPr lang="es-MX" baseline="0" noProof="0" dirty="0"/>
          </a:p>
          <a:p>
            <a:r>
              <a:rPr lang="es-MX" baseline="0" noProof="0" dirty="0"/>
              <a:t>Si necesita información sobre ayuda financiera, puede aprender todo sobre ello con el Juego de Ayuda Financiera, utilice las calculadoras para determinar la elegibilidad para ayuda financiera, y compare las ofertas de ayuda financiera utilizando nuestra herramienta en línea (</a:t>
            </a:r>
            <a:r>
              <a:rPr lang="es-MX" baseline="0" noProof="0" dirty="0" err="1"/>
              <a:t>Financial</a:t>
            </a:r>
            <a:r>
              <a:rPr lang="es-MX" baseline="0" noProof="0" dirty="0"/>
              <a:t> Aid </a:t>
            </a:r>
            <a:r>
              <a:rPr lang="es-MX" baseline="0" noProof="0" dirty="0" err="1"/>
              <a:t>Offer</a:t>
            </a:r>
            <a:r>
              <a:rPr lang="es-MX" baseline="0" noProof="0" dirty="0"/>
              <a:t> </a:t>
            </a:r>
            <a:r>
              <a:rPr lang="es-MX" baseline="0" noProof="0" dirty="0" err="1"/>
              <a:t>Comparison</a:t>
            </a:r>
            <a:r>
              <a:rPr lang="es-MX" baseline="0" noProof="0" dirty="0"/>
              <a:t>) fácil de usar.</a:t>
            </a:r>
          </a:p>
          <a:p>
            <a:endParaRPr lang="es-MX" baseline="0" noProof="0" dirty="0"/>
          </a:p>
          <a:p>
            <a:r>
              <a:rPr lang="es-MX" baseline="0" noProof="0" dirty="0"/>
              <a:t>Visita el sitio de nuestro socio SALT para aprender cómo tomar el control de su dinero – como hacer un presupuesto, y como pedir menos préstamos, pedir prestado de forma inteligente, y pagar sus préstamos estudiantiles cuando llegue el momento de hacerlo.</a:t>
            </a:r>
          </a:p>
          <a:p>
            <a:endParaRPr lang="es-MX" baseline="0" noProof="0" dirty="0"/>
          </a:p>
          <a:p>
            <a:r>
              <a:rPr lang="es-MX" baseline="0" noProof="0" dirty="0"/>
              <a:t>Con Illinois </a:t>
            </a:r>
            <a:r>
              <a:rPr lang="es-MX" baseline="0" noProof="0" dirty="0" err="1"/>
              <a:t>workNet</a:t>
            </a:r>
            <a:r>
              <a:rPr lang="es-MX" baseline="0" noProof="0" dirty="0"/>
              <a:t> puede explorar carreras y salarios, crear un currículum,, y buscar empleo. Y si esta buscando un trabajo de verano o de prácticas (</a:t>
            </a:r>
            <a:r>
              <a:rPr lang="es-MX" baseline="0" noProof="0" dirty="0" err="1"/>
              <a:t>internship</a:t>
            </a:r>
            <a:r>
              <a:rPr lang="es-MX" baseline="0" noProof="0" dirty="0"/>
              <a:t>) en Illinois, eche un vistazo a los listados de empleos que es actualizada periódicamente.</a:t>
            </a:r>
          </a:p>
          <a:p>
            <a:endParaRPr lang="es-MX" baseline="0" noProof="0" dirty="0"/>
          </a:p>
          <a:p>
            <a:r>
              <a:rPr lang="es-MX" baseline="0" noProof="0" dirty="0"/>
              <a:t>También hay unas listas en línea que le ayudarán a mantenerse al tanto de su planeación para la universidad. Usted puede leer nuestro blog mensual para obtener consejos sobre el colegio y la ayuda financiera.</a:t>
            </a:r>
          </a:p>
          <a:p>
            <a:endParaRPr lang="es-MX" baseline="0" noProof="0" dirty="0"/>
          </a:p>
          <a:p>
            <a:r>
              <a:rPr lang="es-MX" baseline="0" noProof="0" dirty="0"/>
              <a:t>Por Último, puede encontrar y contactar a su </a:t>
            </a:r>
            <a:r>
              <a:rPr lang="es-MX" baseline="0" noProof="0" dirty="0" err="1"/>
              <a:t>ISACorps</a:t>
            </a:r>
            <a:r>
              <a:rPr lang="es-MX" baseline="0" noProof="0" dirty="0"/>
              <a:t> local para recibir asistencia individual gratuita con el proceso de solicitudes para la universidad y el proceso de ayuda financiera.</a:t>
            </a:r>
          </a:p>
          <a:p>
            <a:endParaRPr lang="es-MX" noProof="0" dirty="0"/>
          </a:p>
        </p:txBody>
      </p:sp>
      <p:sp>
        <p:nvSpPr>
          <p:cNvPr id="4" name="Slide Number Placeholder 3"/>
          <p:cNvSpPr>
            <a:spLocks noGrp="1"/>
          </p:cNvSpPr>
          <p:nvPr>
            <p:ph type="sldNum" sz="quarter" idx="10"/>
          </p:nvPr>
        </p:nvSpPr>
        <p:spPr/>
        <p:txBody>
          <a:bodyPr/>
          <a:lstStyle/>
          <a:p>
            <a:pPr>
              <a:defRPr/>
            </a:pPr>
            <a:fld id="{0ABA3509-328C-4B16-8CE6-418C264AABDB}" type="slidenum">
              <a:rPr lang="en-US">
                <a:solidFill>
                  <a:prstClr val="black"/>
                </a:solidFill>
              </a:rPr>
              <a:pPr>
                <a:defRPr/>
              </a:pPr>
              <a:t>40</a:t>
            </a:fld>
            <a:endParaRPr lang="en-US">
              <a:solidFill>
                <a:prstClr val="black"/>
              </a:solidFill>
            </a:endParaRPr>
          </a:p>
        </p:txBody>
      </p:sp>
    </p:spTree>
    <p:extLst>
      <p:ext uri="{BB962C8B-B14F-4D97-AF65-F5344CB8AC3E}">
        <p14:creationId xmlns:p14="http://schemas.microsoft.com/office/powerpoint/2010/main" val="17443652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noProof="0" dirty="0"/>
              <a:t>El compromiso de ISAC</a:t>
            </a:r>
            <a:r>
              <a:rPr lang="es-MX" baseline="0" noProof="0" dirty="0"/>
              <a:t> es que todos los estudiantes puedan tener acceso a la oportunidad de una educación después de </a:t>
            </a:r>
            <a:r>
              <a:rPr lang="es-MX" baseline="0" noProof="0" dirty="0" err="1"/>
              <a:t>high</a:t>
            </a:r>
            <a:r>
              <a:rPr lang="es-MX" baseline="0" noProof="0" dirty="0"/>
              <a:t> </a:t>
            </a:r>
            <a:r>
              <a:rPr lang="es-MX" baseline="0" noProof="0" dirty="0" err="1"/>
              <a:t>school</a:t>
            </a:r>
            <a:r>
              <a:rPr lang="es-MX" baseline="0" noProof="0" dirty="0"/>
              <a:t>. Tome ventaja de las herramientas que están disponibles en nuestra página de internet, así como las que ofrece el Depto. de Educación de EE.UU.</a:t>
            </a:r>
            <a:r>
              <a:rPr lang="es-MX" noProof="0" dirty="0"/>
              <a:t> Mucha de esta información esta disponible también en español. Visite ISAC.org.</a:t>
            </a:r>
          </a:p>
          <a:p>
            <a:endParaRPr lang="es-MX" noProof="0" dirty="0"/>
          </a:p>
        </p:txBody>
      </p:sp>
      <p:sp>
        <p:nvSpPr>
          <p:cNvPr id="4" name="Slide Number Placeholder 3"/>
          <p:cNvSpPr>
            <a:spLocks noGrp="1"/>
          </p:cNvSpPr>
          <p:nvPr>
            <p:ph type="sldNum" sz="quarter" idx="10"/>
          </p:nvPr>
        </p:nvSpPr>
        <p:spPr/>
        <p:txBody>
          <a:bodyPr/>
          <a:lstStyle/>
          <a:p>
            <a:fld id="{BF741A68-6A77-4F87-A25C-666F345C55B4}"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0741965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s-ES" dirty="0"/>
              <a:t>Si eres el primero en tu familia en ir a la universidad, </a:t>
            </a:r>
            <a:r>
              <a:rPr lang="es-MX" dirty="0">
                <a:latin typeface="+mn-lt"/>
              </a:rPr>
              <a:t>¡</a:t>
            </a:r>
            <a:r>
              <a:rPr lang="es-ES" dirty="0"/>
              <a:t>únete a nuestra Red de Estudiantes de Primera Generación! Puedes conocer a otros estudiantes que también son de primera generación y recibir invitaciones a eventos en persona y virtuales a través del estado. También conocerás a profesionales que también fueron estudiantes de primera generación y se han graduado.</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41A68-6A77-4F87-A25C-666F345C55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79448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394134-65EE-4350-835F-B3B04EC9E1D9}" type="slidenum">
              <a:rPr lang="en-US" smtClean="0"/>
              <a:t>43</a:t>
            </a:fld>
            <a:endParaRPr lang="en-US"/>
          </a:p>
        </p:txBody>
      </p:sp>
    </p:spTree>
    <p:extLst>
      <p:ext uri="{BB962C8B-B14F-4D97-AF65-F5344CB8AC3E}">
        <p14:creationId xmlns:p14="http://schemas.microsoft.com/office/powerpoint/2010/main" val="25450301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1108B4-52EA-43D0-916F-38E24B09AA3D}" type="slidenum">
              <a:rPr kumimoji="0" lang="es-MX"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s-MX"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lang="es-MX" dirty="0"/>
              <a:t>La ayuda financiera hace económicamente accesibles los estudios postsecundarios. Esta se refiere a fondos que el estudiante recibe, ya sea en forma de regalo, trabajando, o en forma de préstamo y es para suplementar la diferencia entre lo que usted podría pagar y el costo de los estudios.</a:t>
            </a:r>
          </a:p>
        </p:txBody>
      </p:sp>
      <p:sp>
        <p:nvSpPr>
          <p:cNvPr id="78852" name="Slide Number Placeholder 3"/>
          <p:cNvSpPr>
            <a:spLocks noGrp="1"/>
          </p:cNvSpPr>
          <p:nvPr>
            <p:ph type="sldNum" sz="quarter" idx="5"/>
          </p:nvPr>
        </p:nvSpPr>
        <p:spPr>
          <a:noFill/>
        </p:spPr>
        <p:txBody>
          <a:bodyPr/>
          <a:lstStyle/>
          <a:p>
            <a:pPr defTabSz="913090"/>
            <a:fld id="{37FA050D-EE69-4D25-9FB1-751268B56A1E}" type="slidenum">
              <a:rPr lang="en-US">
                <a:solidFill>
                  <a:prstClr val="black"/>
                </a:solidFill>
              </a:rPr>
              <a:pPr defTabSz="913090"/>
              <a:t>5</a:t>
            </a:fld>
            <a:endParaRPr lang="en-US">
              <a:solidFill>
                <a:prstClr val="black"/>
              </a:solidFill>
            </a:endParaRPr>
          </a:p>
        </p:txBody>
      </p:sp>
    </p:spTree>
    <p:extLst>
      <p:ext uri="{BB962C8B-B14F-4D97-AF65-F5344CB8AC3E}">
        <p14:creationId xmlns:p14="http://schemas.microsoft.com/office/powerpoint/2010/main" val="4064345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pPr defTabSz="911554"/>
            <a:fld id="{B31B48E5-053C-4F46-B838-12BB25A96D33}" type="slidenum">
              <a:rPr lang="en-US">
                <a:solidFill>
                  <a:prstClr val="black"/>
                </a:solidFill>
              </a:rPr>
              <a:pPr defTabSz="911554"/>
              <a:t>6</a:t>
            </a:fld>
            <a:endParaRPr lang="en-US">
              <a:solidFill>
                <a:prstClr val="black"/>
              </a:solidFill>
            </a:endParaRPr>
          </a:p>
        </p:txBody>
      </p:sp>
      <p:sp>
        <p:nvSpPr>
          <p:cNvPr id="57348" name="Rectangle 3"/>
          <p:cNvSpPr>
            <a:spLocks noGrp="1" noChangeArrowheads="1"/>
          </p:cNvSpPr>
          <p:nvPr>
            <p:ph type="body" idx="1"/>
          </p:nvPr>
        </p:nvSpPr>
        <p:spPr/>
        <p:txBody>
          <a:bodyPr>
            <a:normAutofit/>
          </a:bodyPr>
          <a:lstStyle/>
          <a:p>
            <a:pPr>
              <a:defRPr/>
            </a:pPr>
            <a:r>
              <a:rPr lang="es-MX" dirty="0"/>
              <a:t>Existen dos tipos de ayuda financiera:  Ayuda que viene en forma de recompensa y </a:t>
            </a:r>
            <a:r>
              <a:rPr lang="es-MX" dirty="0" err="1"/>
              <a:t>auto-ayuda</a:t>
            </a:r>
            <a:r>
              <a:rPr lang="es-MX" dirty="0"/>
              <a:t>.</a:t>
            </a:r>
          </a:p>
          <a:p>
            <a:pPr>
              <a:defRPr/>
            </a:pPr>
            <a:endParaRPr lang="es-MX" dirty="0"/>
          </a:p>
          <a:p>
            <a:pPr>
              <a:defRPr/>
            </a:pPr>
            <a:r>
              <a:rPr lang="es-MX" b="1" dirty="0"/>
              <a:t>Las subvenciones y becas </a:t>
            </a:r>
            <a:r>
              <a:rPr lang="es-MX" dirty="0"/>
              <a:t>tienden a ser ayudas que no se tienen que devolver o pagar</a:t>
            </a:r>
            <a:endParaRPr lang="en-US" dirty="0"/>
          </a:p>
          <a:p>
            <a:pPr marL="220974" indent="-220974">
              <a:buFont typeface="Arial" pitchFamily="34" charset="0"/>
              <a:buChar char="•"/>
              <a:defRPr/>
            </a:pPr>
            <a:r>
              <a:rPr lang="es-MX" dirty="0"/>
              <a:t>Las</a:t>
            </a:r>
            <a:r>
              <a:rPr lang="es-MX" b="1" dirty="0"/>
              <a:t> subvenciones </a:t>
            </a:r>
            <a:r>
              <a:rPr lang="es-MX" dirty="0"/>
              <a:t>son otorgadas por lo regular en base a necesidad económica o en la habilidad limitada de cubrir los costos universitarios.</a:t>
            </a:r>
            <a:endParaRPr lang="en-US" dirty="0"/>
          </a:p>
          <a:p>
            <a:pPr marL="220974" indent="-220974">
              <a:buFont typeface="Arial" pitchFamily="34" charset="0"/>
              <a:buChar char="•"/>
              <a:defRPr/>
            </a:pPr>
            <a:r>
              <a:rPr lang="es-MX" dirty="0"/>
              <a:t>Las </a:t>
            </a:r>
            <a:r>
              <a:rPr lang="es-MX" b="1" dirty="0"/>
              <a:t>becas </a:t>
            </a:r>
            <a:r>
              <a:rPr lang="es-MX" dirty="0"/>
              <a:t>se otorgan como recompensa al mérito académico, habilidades deportivas, talentos artísticos, o a otros atributos que el estudiante pudiera tener.</a:t>
            </a:r>
            <a:endParaRPr lang="en-US" dirty="0"/>
          </a:p>
          <a:p>
            <a:pPr>
              <a:defRPr/>
            </a:pPr>
            <a:r>
              <a:rPr lang="es-MX" dirty="0"/>
              <a:t> </a:t>
            </a:r>
            <a:endParaRPr lang="en-US" dirty="0"/>
          </a:p>
          <a:p>
            <a:pPr>
              <a:defRPr/>
            </a:pPr>
            <a:r>
              <a:rPr lang="es-MX" b="1" dirty="0"/>
              <a:t>El trabajo-estudio y los préstamos </a:t>
            </a:r>
            <a:r>
              <a:rPr lang="es-MX" dirty="0"/>
              <a:t>son un tipo de ayuda que se tiene que rembolsar o requiere algún servicio del estudiante</a:t>
            </a:r>
            <a:endParaRPr lang="en-US" dirty="0"/>
          </a:p>
          <a:p>
            <a:pPr marL="220974" indent="-220974">
              <a:buFont typeface="Arial" pitchFamily="34" charset="0"/>
              <a:buChar char="•"/>
              <a:defRPr/>
            </a:pPr>
            <a:r>
              <a:rPr lang="es-MX" dirty="0"/>
              <a:t>El </a:t>
            </a:r>
            <a:r>
              <a:rPr lang="es-MX" b="1" dirty="0"/>
              <a:t>trabajo-estudio</a:t>
            </a:r>
            <a:r>
              <a:rPr lang="es-MX" dirty="0"/>
              <a:t> Este es un programa federal que proporciona la oportunidad de trabajar unas horas dentro o fuera del campo universitario. Además de recibir valiosa experiencia de trabajo, el estudiante puede utilizar el pago que se recibe por las horas trabajadas para cubrir el costo de libros, útiles, o gastos personales. La elegibilidad será determinada por la universidad. </a:t>
            </a:r>
            <a:endParaRPr lang="en-US" dirty="0"/>
          </a:p>
          <a:p>
            <a:pPr marL="220974" indent="-220974">
              <a:buFont typeface="Arial" pitchFamily="34" charset="0"/>
              <a:buChar char="•"/>
              <a:defRPr/>
            </a:pPr>
            <a:r>
              <a:rPr lang="es-MX" b="1" dirty="0"/>
              <a:t>Préstamos</a:t>
            </a:r>
            <a:r>
              <a:rPr lang="es-MX" dirty="0"/>
              <a:t> también son parte de la ayuda financiera. Algunos </a:t>
            </a:r>
            <a:r>
              <a:rPr lang="es-MX" b="1" dirty="0"/>
              <a:t>préstamos</a:t>
            </a:r>
            <a:r>
              <a:rPr lang="es-MX" dirty="0"/>
              <a:t> se otorgan en base a la necesidad económica del estudiante. Tengan en mente que todos los préstamos tienen que ser reembolsados.</a:t>
            </a:r>
            <a:endParaRPr lang="en-US" dirty="0"/>
          </a:p>
        </p:txBody>
      </p:sp>
      <p:sp>
        <p:nvSpPr>
          <p:cNvPr id="79876" name="Slide Image Placeholder 6"/>
          <p:cNvSpPr>
            <a:spLocks noGrp="1" noRot="1" noChangeAspect="1" noTextEdit="1"/>
          </p:cNvSpPr>
          <p:nvPr>
            <p:ph type="sldImg"/>
          </p:nvPr>
        </p:nvSpPr>
        <p:spPr>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xmlns="" id="{D4F63B66-5548-4944-8832-EEC0AA9DF225}"/>
              </a:ext>
            </a:extLst>
          </p:cNvPr>
          <p:cNvSpPr>
            <a:spLocks noGrp="1"/>
          </p:cNvSpPr>
          <p:nvPr>
            <p:ph type="body" idx="1"/>
          </p:nvPr>
        </p:nvSpPr>
        <p:spPr/>
        <p:txBody>
          <a:bodyPr/>
          <a:lstStyle/>
          <a:p>
            <a:r>
              <a:rPr lang="es-MX" b="0" noProof="0" dirty="0"/>
              <a:t>Las </a:t>
            </a:r>
            <a:r>
              <a:rPr lang="es-MX" b="1" noProof="0" dirty="0"/>
              <a:t>subvenciones</a:t>
            </a:r>
            <a:r>
              <a:rPr lang="es-MX" b="0" noProof="0" dirty="0"/>
              <a:t> usualmente se otorgan a base de la necesidad económica. </a:t>
            </a:r>
          </a:p>
          <a:p>
            <a:endParaRPr lang="es-MX" b="0" noProof="0" dirty="0"/>
          </a:p>
          <a:p>
            <a:r>
              <a:rPr lang="es-MX" b="0" noProof="0" dirty="0"/>
              <a:t>Como las subvenciones son consideradas ayuda regalada generalmente no se tienen pagar pero es importante poner atención a las “letras pequeñas”. Ten en cuenta cualquier requisito que tengas que cumplir para recibir esa subvención. </a:t>
            </a:r>
          </a:p>
          <a:p>
            <a:endParaRPr lang="es-MX" b="0" noProof="0" dirty="0"/>
          </a:p>
          <a:p>
            <a:r>
              <a:rPr lang="es-MX" b="0" noProof="0" dirty="0"/>
              <a:t>Las subvenciones pueden estar disponibles a nivel federal, estatal, o institucional. Dependiendo de la fuente de la subvención, el proceso de solicitud puede varias. </a:t>
            </a:r>
          </a:p>
          <a:p>
            <a:endParaRPr lang="es-MX" b="0" noProof="0" dirty="0"/>
          </a:p>
          <a:p>
            <a:pPr marL="171450" indent="-171450">
              <a:buFont typeface="Arial" panose="020B0604020202020204" pitchFamily="34" charset="0"/>
              <a:buChar char="•"/>
            </a:pPr>
            <a:r>
              <a:rPr lang="es-MX" b="0" noProof="0" dirty="0"/>
              <a:t>Para ser considerado para subvenciones federales del Departamento de Educación, debes llenar la FAFSA</a:t>
            </a:r>
          </a:p>
          <a:p>
            <a:pPr marL="171450" indent="-171450">
              <a:buFont typeface="Arial" panose="020B0604020202020204" pitchFamily="34" charset="0"/>
              <a:buChar char="•"/>
            </a:pPr>
            <a:r>
              <a:rPr lang="es-MX" b="0" noProof="0" dirty="0"/>
              <a:t>Algunos estados también otorgan subvenciones, por ejemplo, la subvención MAP en Illinois</a:t>
            </a:r>
          </a:p>
          <a:p>
            <a:pPr marL="171450" indent="-171450">
              <a:buFont typeface="Arial" panose="020B0604020202020204" pitchFamily="34" charset="0"/>
              <a:buChar char="•"/>
            </a:pPr>
            <a:r>
              <a:rPr lang="es-MX" b="0" noProof="0" dirty="0"/>
              <a:t>Dependiendo del estado, una FAFSA o alguna otra solicitud puede ser requerida. En Illinois, utilizamos la FAFSA o Solicitud Alternativa de Ayuda Financiera de Illinois para determinar la elegibilidad para la subvención MAP</a:t>
            </a:r>
          </a:p>
          <a:p>
            <a:pPr marL="171450" indent="-171450">
              <a:buFont typeface="Arial" panose="020B0604020202020204" pitchFamily="34" charset="0"/>
              <a:buChar char="•"/>
            </a:pPr>
            <a:r>
              <a:rPr lang="es-MX" b="0" noProof="0" dirty="0"/>
              <a:t>Subvenciones institucionales pueden requerir la FAFSA o alguna otra solicitud institucional; dependen de los criterios del colegio para esa subvención</a:t>
            </a:r>
          </a:p>
        </p:txBody>
      </p:sp>
    </p:spTree>
    <p:extLst>
      <p:ext uri="{BB962C8B-B14F-4D97-AF65-F5344CB8AC3E}">
        <p14:creationId xmlns:p14="http://schemas.microsoft.com/office/powerpoint/2010/main" val="3372423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xmlns="" id="{D4F63B66-5548-4944-8832-EEC0AA9DF22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b="0" noProof="0" dirty="0"/>
              <a:t>Las </a:t>
            </a:r>
            <a:r>
              <a:rPr lang="es-MX" b="1" noProof="0" dirty="0"/>
              <a:t>becas </a:t>
            </a:r>
            <a:r>
              <a:rPr lang="es-MX" b="0" noProof="0" dirty="0"/>
              <a:t>pueden ser otorgadas para recompensar méritos como éxito académico, habilidad atlética, talento artístico, antecedentes, u otros atributos que puedas tener. Ten cuidado con becas que te pidan que pagues. Si alguien sabe que necesitas dinero,</a:t>
            </a:r>
            <a:r>
              <a:rPr lang="es-MX" sz="1800" noProof="0" dirty="0">
                <a:latin typeface="Calibri" panose="020F0502020204030204" pitchFamily="34" charset="0"/>
              </a:rPr>
              <a:t> ¿</a:t>
            </a:r>
            <a:r>
              <a:rPr lang="es-MX" b="0" noProof="0" dirty="0"/>
              <a:t>por qu</a:t>
            </a:r>
            <a:r>
              <a:rPr lang="es-MX" sz="1800" noProof="0" dirty="0">
                <a:latin typeface="Calibri" panose="020F0502020204030204" pitchFamily="34" charset="0"/>
              </a:rPr>
              <a:t>é</a:t>
            </a:r>
            <a:r>
              <a:rPr lang="es-MX" b="0" noProof="0" dirty="0"/>
              <a:t> te estarían pidiendo dinero?</a:t>
            </a:r>
          </a:p>
          <a:p>
            <a:endParaRPr lang="es-MX" b="0" noProof="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s-US" b="0" noProof="0" dirty="0"/>
              <a:t>Los </a:t>
            </a:r>
            <a:r>
              <a:rPr lang="es-US" b="1" noProof="0" dirty="0"/>
              <a:t>Préstamos Estudiantiles Federales</a:t>
            </a:r>
            <a:r>
              <a:rPr lang="es-US" b="0" noProof="0" dirty="0"/>
              <a:t> son ayuda financiera que deben ser pagados. La mayoría de los préstamos del gobierno federal son otorgados a base de necesidad económica y tienen un interés bajo. La mayoría de los préstamos federales son responsabilidad del estudiante. </a:t>
            </a:r>
            <a:endParaRPr lang="es-US"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41A68-6A77-4F87-A25C-666F345C55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49748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hyperlink" Target="http://www.isac.org/" TargetMode="Externa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6" Type="http://schemas.openxmlformats.org/officeDocument/2006/relationships/image" Target="../media/image7.png"/><Relationship Id="rId5" Type="http://schemas.openxmlformats.org/officeDocument/2006/relationships/hyperlink" Target="http://www.isac.org/" TargetMode="External"/><Relationship Id="rId4" Type="http://schemas.openxmlformats.org/officeDocument/2006/relationships/image" Target="../media/image6.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0600" y="2209800"/>
            <a:ext cx="6858000" cy="2082800"/>
          </a:xfrm>
        </p:spPr>
        <p:txBody>
          <a:bodyPr anchor="b">
            <a:normAutofit/>
          </a:bodyPr>
          <a:lstStyle>
            <a:lvl1pPr algn="l">
              <a:defRPr sz="3600"/>
            </a:lvl1pPr>
          </a:lstStyle>
          <a:p>
            <a:r>
              <a:rPr lang="en-US" dirty="0"/>
              <a:t>Click to edit Master title style</a:t>
            </a:r>
            <a:br>
              <a:rPr lang="en-US" dirty="0"/>
            </a:br>
            <a:endParaRPr lang="en-US" dirty="0"/>
          </a:p>
        </p:txBody>
      </p:sp>
      <p:sp>
        <p:nvSpPr>
          <p:cNvPr id="3" name="Subtitle 2"/>
          <p:cNvSpPr>
            <a:spLocks noGrp="1"/>
          </p:cNvSpPr>
          <p:nvPr>
            <p:ph type="subTitle" idx="1"/>
          </p:nvPr>
        </p:nvSpPr>
        <p:spPr>
          <a:xfrm>
            <a:off x="990600" y="4384675"/>
            <a:ext cx="6858000" cy="1655762"/>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1C295150-4FD7-4802-B0EB-D52217513A72}" type="datetime1">
              <a:rPr lang="en-US" smtClean="0">
                <a:solidFill>
                  <a:prstClr val="black">
                    <a:tint val="75000"/>
                  </a:prstClr>
                </a:solidFill>
              </a:rPr>
              <a:pPr/>
              <a:t>11/30/2023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54529" y="796472"/>
            <a:ext cx="2382157" cy="715821"/>
          </a:xfrm>
          <a:prstGeom prst="rect">
            <a:avLst/>
          </a:prstGeom>
        </p:spPr>
      </p:pic>
    </p:spTree>
    <p:extLst>
      <p:ext uri="{BB962C8B-B14F-4D97-AF65-F5344CB8AC3E}">
        <p14:creationId xmlns:p14="http://schemas.microsoft.com/office/powerpoint/2010/main" val="483425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1895A-832A-4167-BE9B-7448CA062309}" type="datetime1">
              <a:rPr lang="en-US" smtClean="0">
                <a:solidFill>
                  <a:prstClr val="black">
                    <a:tint val="75000"/>
                  </a:prstClr>
                </a:solidFill>
              </a:rPr>
              <a:pPr/>
              <a:t>11/30/2023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5513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7571FF-D602-4BB6-9683-7A1E909D4296}" type="datetime1">
              <a:rPr lang="en-US" smtClean="0">
                <a:solidFill>
                  <a:prstClr val="black">
                    <a:tint val="75000"/>
                  </a:prstClr>
                </a:solidFill>
              </a:rPr>
              <a:pPr/>
              <a:t>11/30/2023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960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485900"/>
            <a:ext cx="8229600" cy="4724400"/>
          </a:xfrm>
        </p:spPr>
        <p:txBody>
          <a:bodyPr/>
          <a:lstStyle>
            <a:lvl1pPr marL="0" indent="0">
              <a:defRPr sz="2000" cap="none" baseline="0">
                <a:solidFill>
                  <a:schemeClr val="tx1"/>
                </a:solidFill>
              </a:defRPr>
            </a:lvl1pPr>
            <a:lvl2pPr>
              <a:buClr>
                <a:srgbClr val="0070C0"/>
              </a:buClr>
              <a:buFont typeface="Arial" pitchFamily="34" charset="0"/>
              <a:buChar char="•"/>
              <a:defRPr sz="1800" cap="none" baseline="0">
                <a:solidFill>
                  <a:srgbClr val="C00000"/>
                </a:solidFill>
              </a:defRPr>
            </a:lvl2pPr>
            <a:lvl3pPr marL="0" indent="0">
              <a:buNone/>
              <a:defRPr sz="1200"/>
            </a:lvl3pPr>
            <a:lvl4pPr>
              <a:buNone/>
              <a:defRPr/>
            </a:lvl4pPr>
          </a:lstStyle>
          <a:p>
            <a:pPr lvl="0"/>
            <a:r>
              <a:rPr lang="en-US" dirty="0"/>
              <a:t>Click to edit Master text styles</a:t>
            </a:r>
          </a:p>
          <a:p>
            <a:pPr lvl="1"/>
            <a:r>
              <a:rPr lang="en-US" dirty="0"/>
              <a:t>Second level</a:t>
            </a:r>
          </a:p>
          <a:p>
            <a:pPr lvl="2"/>
            <a:r>
              <a:rPr lang="en-US" dirty="0"/>
              <a:t>Fourth level</a:t>
            </a:r>
          </a:p>
        </p:txBody>
      </p:sp>
      <p:sp>
        <p:nvSpPr>
          <p:cNvPr id="15" name="Text Placeholder 14"/>
          <p:cNvSpPr>
            <a:spLocks noGrp="1"/>
          </p:cNvSpPr>
          <p:nvPr>
            <p:ph type="body" sz="quarter" idx="13"/>
          </p:nvPr>
        </p:nvSpPr>
        <p:spPr>
          <a:xfrm>
            <a:off x="457213" y="1003705"/>
            <a:ext cx="8229599" cy="482203"/>
          </a:xfrm>
        </p:spPr>
        <p:txBody>
          <a:bodyPr/>
          <a:lstStyle>
            <a:lvl1pPr>
              <a:buNone/>
              <a:defRPr sz="2400" b="1">
                <a:solidFill>
                  <a:schemeClr val="tx1"/>
                </a:solidFill>
              </a:defRPr>
            </a:lvl1pPr>
          </a:lstStyle>
          <a:p>
            <a:pPr lvl="0"/>
            <a:r>
              <a:rPr lang="en-US" dirty="0"/>
              <a:t>Click to edit Master text styles</a:t>
            </a:r>
          </a:p>
        </p:txBody>
      </p:sp>
      <p:sp>
        <p:nvSpPr>
          <p:cNvPr id="8" name="Title Placeholder 1"/>
          <p:cNvSpPr>
            <a:spLocks noGrp="1"/>
          </p:cNvSpPr>
          <p:nvPr>
            <p:ph type="title"/>
          </p:nvPr>
        </p:nvSpPr>
        <p:spPr bwMode="auto">
          <a:xfrm>
            <a:off x="457200" y="457201"/>
            <a:ext cx="8229600" cy="571500"/>
          </a:xfrm>
          <a:prstGeom prst="rect">
            <a:avLst/>
          </a:prstGeom>
          <a:noFill/>
          <a:ln w="9525">
            <a:noFill/>
            <a:miter lim="800000"/>
            <a:headEnd/>
            <a:tailEnd/>
          </a:ln>
        </p:spPr>
        <p:txBody>
          <a:bodyPr/>
          <a:lstStyle>
            <a:lvl1pPr>
              <a:defRPr>
                <a:solidFill>
                  <a:srgbClr val="C00000"/>
                </a:solidFill>
              </a:defRPr>
            </a:lvl1pPr>
          </a:lstStyle>
          <a:p>
            <a:pPr lvl="0"/>
            <a:r>
              <a:rPr lang="en-US" dirty="0"/>
              <a:t>Click to edit Master title style</a:t>
            </a:r>
            <a:endParaRPr lang="es-MX" dirty="0"/>
          </a:p>
        </p:txBody>
      </p:sp>
      <p:sp>
        <p:nvSpPr>
          <p:cNvPr id="5" name="Slide Number Placeholder 5"/>
          <p:cNvSpPr>
            <a:spLocks noGrp="1"/>
          </p:cNvSpPr>
          <p:nvPr>
            <p:ph type="sldNum" sz="quarter" idx="14"/>
          </p:nvPr>
        </p:nvSpPr>
        <p:spPr>
          <a:xfrm>
            <a:off x="3708400" y="6356350"/>
            <a:ext cx="1676400" cy="365125"/>
          </a:xfrm>
        </p:spPr>
        <p:txBody>
          <a:bodyPr/>
          <a:lstStyle>
            <a:lvl1pPr algn="ctr">
              <a:defRPr/>
            </a:lvl1pPr>
          </a:lstStyle>
          <a:p>
            <a:pPr>
              <a:defRPr/>
            </a:pPr>
            <a:fld id="{73D67400-5B6B-4E30-9E9E-AB61ED4F88BB}" type="slidenum">
              <a:rPr lang="es-MX">
                <a:solidFill>
                  <a:prstClr val="black">
                    <a:tint val="75000"/>
                  </a:prstClr>
                </a:solidFill>
              </a:rPr>
              <a:pPr>
                <a:defRPr/>
              </a:pPr>
              <a:t>‹#›</a:t>
            </a:fld>
            <a:endParaRPr lang="es-MX">
              <a:solidFill>
                <a:prstClr val="black">
                  <a:tint val="75000"/>
                </a:prstClr>
              </a:solidFill>
            </a:endParaRPr>
          </a:p>
        </p:txBody>
      </p:sp>
    </p:spTree>
    <p:extLst>
      <p:ext uri="{BB962C8B-B14F-4D97-AF65-F5344CB8AC3E}">
        <p14:creationId xmlns:p14="http://schemas.microsoft.com/office/powerpoint/2010/main" val="3575435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485900"/>
            <a:ext cx="8229600" cy="4724400"/>
          </a:xfrm>
        </p:spPr>
        <p:txBody>
          <a:bodyPr/>
          <a:lstStyle>
            <a:lvl1pPr marL="0" indent="0">
              <a:defRPr sz="2000" cap="none" baseline="0">
                <a:solidFill>
                  <a:schemeClr val="tx1"/>
                </a:solidFill>
              </a:defRPr>
            </a:lvl1pPr>
            <a:lvl2pPr>
              <a:defRPr sz="1800" cap="none" baseline="0">
                <a:solidFill>
                  <a:srgbClr val="C00000"/>
                </a:solidFill>
              </a:defRPr>
            </a:lvl2pPr>
            <a:lvl3pPr marL="0" indent="0">
              <a:buNone/>
              <a:defRPr sz="1200"/>
            </a:lvl3pPr>
            <a:lvl4pPr>
              <a:buNone/>
              <a:defRPr/>
            </a:lvl4pPr>
          </a:lstStyle>
          <a:p>
            <a:pPr lvl="0"/>
            <a:r>
              <a:rPr lang="en-US" dirty="0"/>
              <a:t>Click to edit Master text styles</a:t>
            </a:r>
          </a:p>
          <a:p>
            <a:pPr lvl="1"/>
            <a:r>
              <a:rPr lang="en-US" dirty="0"/>
              <a:t>Second level</a:t>
            </a:r>
          </a:p>
          <a:p>
            <a:pPr lvl="2"/>
            <a:r>
              <a:rPr lang="en-US" dirty="0"/>
              <a:t>Fourth level</a:t>
            </a:r>
          </a:p>
        </p:txBody>
      </p:sp>
      <p:sp>
        <p:nvSpPr>
          <p:cNvPr id="15" name="Text Placeholder 14"/>
          <p:cNvSpPr>
            <a:spLocks noGrp="1"/>
          </p:cNvSpPr>
          <p:nvPr>
            <p:ph type="body" sz="quarter" idx="13"/>
          </p:nvPr>
        </p:nvSpPr>
        <p:spPr>
          <a:xfrm>
            <a:off x="457200" y="2057400"/>
            <a:ext cx="8229599" cy="482203"/>
          </a:xfrm>
        </p:spPr>
        <p:txBody>
          <a:bodyPr/>
          <a:lstStyle>
            <a:lvl1pPr>
              <a:buNone/>
              <a:defRPr sz="2400" b="1">
                <a:solidFill>
                  <a:schemeClr val="tx1"/>
                </a:solidFill>
              </a:defRPr>
            </a:lvl1pPr>
          </a:lstStyle>
          <a:p>
            <a:pPr lvl="0"/>
            <a:r>
              <a:rPr lang="en-US" dirty="0"/>
              <a:t>Click to edit Master text styles</a:t>
            </a:r>
          </a:p>
        </p:txBody>
      </p:sp>
      <p:sp>
        <p:nvSpPr>
          <p:cNvPr id="8" name="Title Placeholder 1"/>
          <p:cNvSpPr>
            <a:spLocks noGrp="1"/>
          </p:cNvSpPr>
          <p:nvPr>
            <p:ph type="title"/>
          </p:nvPr>
        </p:nvSpPr>
        <p:spPr bwMode="auto">
          <a:xfrm>
            <a:off x="0" y="1828800"/>
            <a:ext cx="8229600" cy="571500"/>
          </a:xfrm>
          <a:prstGeom prst="rect">
            <a:avLst/>
          </a:prstGeom>
          <a:noFill/>
          <a:ln w="9525">
            <a:noFill/>
            <a:miter lim="800000"/>
            <a:headEnd/>
            <a:tailEnd/>
          </a:ln>
        </p:spPr>
        <p:txBody>
          <a:bodyPr/>
          <a:lstStyle>
            <a:lvl1pPr>
              <a:defRPr>
                <a:solidFill>
                  <a:srgbClr val="C00000"/>
                </a:solidFill>
              </a:defRPr>
            </a:lvl1pPr>
          </a:lstStyle>
          <a:p>
            <a:pPr lvl="0"/>
            <a:r>
              <a:rPr lang="en-US" dirty="0"/>
              <a:t>Click to edit Master title style</a:t>
            </a:r>
            <a:endParaRPr lang="es-MX" dirty="0"/>
          </a:p>
        </p:txBody>
      </p:sp>
      <p:sp>
        <p:nvSpPr>
          <p:cNvPr id="6" name="Slide Number Placeholder 5"/>
          <p:cNvSpPr>
            <a:spLocks noGrp="1"/>
          </p:cNvSpPr>
          <p:nvPr>
            <p:ph type="sldNum" sz="quarter" idx="14"/>
          </p:nvPr>
        </p:nvSpPr>
        <p:spPr>
          <a:xfrm>
            <a:off x="3708400" y="6356350"/>
            <a:ext cx="1676400" cy="365125"/>
          </a:xfrm>
        </p:spPr>
        <p:txBody>
          <a:bodyPr/>
          <a:lstStyle>
            <a:lvl1pPr algn="ctr">
              <a:defRPr/>
            </a:lvl1pPr>
          </a:lstStyle>
          <a:p>
            <a:pPr>
              <a:defRPr/>
            </a:pPr>
            <a:fld id="{D4A18F10-0195-4B78-8B1E-A4B798468B5A}" type="slidenum">
              <a:rPr lang="es-MX">
                <a:solidFill>
                  <a:prstClr val="black">
                    <a:tint val="75000"/>
                  </a:prstClr>
                </a:solidFill>
              </a:rPr>
              <a:pPr>
                <a:defRPr/>
              </a:pPr>
              <a:t>‹#›</a:t>
            </a:fld>
            <a:endParaRPr lang="es-MX">
              <a:solidFill>
                <a:prstClr val="black">
                  <a:tint val="75000"/>
                </a:prstClr>
              </a:solidFill>
            </a:endParaRPr>
          </a:p>
        </p:txBody>
      </p:sp>
    </p:spTree>
    <p:extLst>
      <p:ext uri="{BB962C8B-B14F-4D97-AF65-F5344CB8AC3E}">
        <p14:creationId xmlns:p14="http://schemas.microsoft.com/office/powerpoint/2010/main" val="3659172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485900"/>
            <a:ext cx="8229600" cy="4724400"/>
          </a:xfrm>
        </p:spPr>
        <p:txBody>
          <a:bodyPr/>
          <a:lstStyle>
            <a:lvl1pPr marL="0" indent="0">
              <a:defRPr sz="2000" cap="none" baseline="0">
                <a:solidFill>
                  <a:schemeClr val="tx1"/>
                </a:solidFill>
              </a:defRPr>
            </a:lvl1pPr>
            <a:lvl2pPr>
              <a:defRPr sz="1800" cap="none" baseline="0">
                <a:solidFill>
                  <a:srgbClr val="C00000"/>
                </a:solidFill>
              </a:defRPr>
            </a:lvl2pPr>
            <a:lvl3pPr marL="0" indent="0">
              <a:buNone/>
              <a:defRPr sz="1200"/>
            </a:lvl3pPr>
            <a:lvl4pPr>
              <a:buNone/>
              <a:defRPr/>
            </a:lvl4pPr>
          </a:lstStyle>
          <a:p>
            <a:pPr lvl="0"/>
            <a:r>
              <a:rPr lang="en-US" dirty="0"/>
              <a:t>Click to edit Master text styles</a:t>
            </a:r>
          </a:p>
          <a:p>
            <a:pPr lvl="1"/>
            <a:r>
              <a:rPr lang="en-US" dirty="0"/>
              <a:t>Second level</a:t>
            </a:r>
          </a:p>
          <a:p>
            <a:pPr lvl="2"/>
            <a:r>
              <a:rPr lang="en-US" dirty="0"/>
              <a:t>Fourth level</a:t>
            </a:r>
          </a:p>
        </p:txBody>
      </p:sp>
      <p:sp>
        <p:nvSpPr>
          <p:cNvPr id="15" name="Text Placeholder 14"/>
          <p:cNvSpPr>
            <a:spLocks noGrp="1"/>
          </p:cNvSpPr>
          <p:nvPr>
            <p:ph type="body" sz="quarter" idx="13"/>
          </p:nvPr>
        </p:nvSpPr>
        <p:spPr>
          <a:xfrm>
            <a:off x="457213" y="1003705"/>
            <a:ext cx="8229599" cy="482203"/>
          </a:xfrm>
        </p:spPr>
        <p:txBody>
          <a:bodyPr/>
          <a:lstStyle>
            <a:lvl1pPr>
              <a:buNone/>
              <a:defRPr sz="2400" b="1">
                <a:solidFill>
                  <a:schemeClr val="tx1"/>
                </a:solidFill>
              </a:defRPr>
            </a:lvl1pPr>
          </a:lstStyle>
          <a:p>
            <a:pPr lvl="0"/>
            <a:r>
              <a:rPr lang="en-US" dirty="0"/>
              <a:t>Click to edit Master text styles</a:t>
            </a:r>
          </a:p>
        </p:txBody>
      </p:sp>
      <p:sp>
        <p:nvSpPr>
          <p:cNvPr id="8" name="Title Placeholder 1"/>
          <p:cNvSpPr>
            <a:spLocks noGrp="1"/>
          </p:cNvSpPr>
          <p:nvPr>
            <p:ph type="title"/>
          </p:nvPr>
        </p:nvSpPr>
        <p:spPr bwMode="auto">
          <a:xfrm>
            <a:off x="457200" y="457201"/>
            <a:ext cx="7315200" cy="571500"/>
          </a:xfrm>
          <a:prstGeom prst="rect">
            <a:avLst/>
          </a:prstGeom>
          <a:noFill/>
          <a:ln w="9525">
            <a:noFill/>
            <a:miter lim="800000"/>
            <a:headEnd/>
            <a:tailEnd/>
          </a:ln>
        </p:spPr>
        <p:txBody>
          <a:bodyPr/>
          <a:lstStyle>
            <a:lvl1pPr>
              <a:defRPr>
                <a:solidFill>
                  <a:srgbClr val="C00000"/>
                </a:solidFill>
              </a:defRPr>
            </a:lvl1pPr>
          </a:lstStyle>
          <a:p>
            <a:pPr lvl="0"/>
            <a:r>
              <a:rPr lang="en-US" dirty="0"/>
              <a:t>Click to edit Master title style</a:t>
            </a:r>
            <a:endParaRPr lang="es-MX" dirty="0"/>
          </a:p>
        </p:txBody>
      </p:sp>
      <p:sp>
        <p:nvSpPr>
          <p:cNvPr id="6" name="Slide Number Placeholder 5"/>
          <p:cNvSpPr>
            <a:spLocks noGrp="1"/>
          </p:cNvSpPr>
          <p:nvPr>
            <p:ph type="sldNum" sz="quarter" idx="14"/>
          </p:nvPr>
        </p:nvSpPr>
        <p:spPr>
          <a:xfrm>
            <a:off x="3708400" y="6356350"/>
            <a:ext cx="1676400" cy="365125"/>
          </a:xfrm>
        </p:spPr>
        <p:txBody>
          <a:bodyPr/>
          <a:lstStyle>
            <a:lvl1pPr algn="ctr">
              <a:defRPr/>
            </a:lvl1pPr>
          </a:lstStyle>
          <a:p>
            <a:pPr>
              <a:defRPr/>
            </a:pPr>
            <a:fld id="{962C5B0C-E2B4-4B4B-96E5-32980577F125}" type="slidenum">
              <a:rPr lang="es-MX">
                <a:solidFill>
                  <a:prstClr val="black">
                    <a:tint val="75000"/>
                  </a:prstClr>
                </a:solidFill>
              </a:rPr>
              <a:pPr>
                <a:defRPr/>
              </a:pPr>
              <a:t>‹#›</a:t>
            </a:fld>
            <a:endParaRPr lang="es-MX">
              <a:solidFill>
                <a:prstClr val="black">
                  <a:tint val="75000"/>
                </a:prstClr>
              </a:solidFill>
            </a:endParaRPr>
          </a:p>
        </p:txBody>
      </p:sp>
    </p:spTree>
    <p:extLst>
      <p:ext uri="{BB962C8B-B14F-4D97-AF65-F5344CB8AC3E}">
        <p14:creationId xmlns:p14="http://schemas.microsoft.com/office/powerpoint/2010/main" val="2399846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485900"/>
            <a:ext cx="8229600" cy="4724400"/>
          </a:xfrm>
        </p:spPr>
        <p:txBody>
          <a:bodyPr/>
          <a:lstStyle>
            <a:lvl1pPr marL="0" indent="0">
              <a:defRPr sz="2000" cap="none" baseline="0">
                <a:solidFill>
                  <a:schemeClr val="tx1"/>
                </a:solidFill>
              </a:defRPr>
            </a:lvl1pPr>
            <a:lvl2pPr>
              <a:defRPr sz="1800" cap="none" baseline="0">
                <a:solidFill>
                  <a:srgbClr val="C00000"/>
                </a:solidFill>
              </a:defRPr>
            </a:lvl2pPr>
            <a:lvl3pPr marL="0" indent="0">
              <a:buNone/>
              <a:defRPr sz="1200"/>
            </a:lvl3pPr>
            <a:lvl4pPr>
              <a:buNone/>
              <a:defRPr/>
            </a:lvl4pPr>
          </a:lstStyle>
          <a:p>
            <a:pPr lvl="0"/>
            <a:r>
              <a:rPr lang="en-US" dirty="0"/>
              <a:t>Click to edit Master text styles</a:t>
            </a:r>
          </a:p>
          <a:p>
            <a:pPr lvl="1"/>
            <a:r>
              <a:rPr lang="en-US" dirty="0"/>
              <a:t>Second level</a:t>
            </a:r>
          </a:p>
          <a:p>
            <a:pPr lvl="2"/>
            <a:r>
              <a:rPr lang="en-US" dirty="0"/>
              <a:t>Fourth level</a:t>
            </a:r>
          </a:p>
        </p:txBody>
      </p:sp>
      <p:sp>
        <p:nvSpPr>
          <p:cNvPr id="15" name="Text Placeholder 14"/>
          <p:cNvSpPr>
            <a:spLocks noGrp="1"/>
          </p:cNvSpPr>
          <p:nvPr>
            <p:ph type="body" sz="quarter" idx="13"/>
          </p:nvPr>
        </p:nvSpPr>
        <p:spPr>
          <a:xfrm>
            <a:off x="457213" y="1003705"/>
            <a:ext cx="8229599" cy="482203"/>
          </a:xfrm>
        </p:spPr>
        <p:txBody>
          <a:bodyPr/>
          <a:lstStyle>
            <a:lvl1pPr>
              <a:buNone/>
              <a:defRPr sz="2400" b="1">
                <a:solidFill>
                  <a:schemeClr val="tx1"/>
                </a:solidFill>
              </a:defRPr>
            </a:lvl1pPr>
          </a:lstStyle>
          <a:p>
            <a:pPr lvl="0"/>
            <a:r>
              <a:rPr lang="en-US" dirty="0"/>
              <a:t>Click to edit Master text styles</a:t>
            </a:r>
          </a:p>
        </p:txBody>
      </p:sp>
      <p:sp>
        <p:nvSpPr>
          <p:cNvPr id="8" name="Title Placeholder 1"/>
          <p:cNvSpPr>
            <a:spLocks noGrp="1"/>
          </p:cNvSpPr>
          <p:nvPr>
            <p:ph type="title"/>
          </p:nvPr>
        </p:nvSpPr>
        <p:spPr bwMode="auto">
          <a:xfrm>
            <a:off x="457200" y="457201"/>
            <a:ext cx="8229600" cy="571500"/>
          </a:xfrm>
          <a:prstGeom prst="rect">
            <a:avLst/>
          </a:prstGeom>
          <a:noFill/>
          <a:ln w="9525">
            <a:noFill/>
            <a:miter lim="800000"/>
            <a:headEnd/>
            <a:tailEnd/>
          </a:ln>
        </p:spPr>
        <p:txBody>
          <a:bodyPr/>
          <a:lstStyle>
            <a:lvl1pPr>
              <a:defRPr>
                <a:solidFill>
                  <a:srgbClr val="C00000"/>
                </a:solidFill>
              </a:defRPr>
            </a:lvl1pPr>
          </a:lstStyle>
          <a:p>
            <a:pPr lvl="0"/>
            <a:r>
              <a:rPr lang="en-US" dirty="0"/>
              <a:t>Click to edit Master title style</a:t>
            </a:r>
            <a:endParaRPr lang="es-MX" dirty="0"/>
          </a:p>
        </p:txBody>
      </p:sp>
      <p:sp>
        <p:nvSpPr>
          <p:cNvPr id="7" name="Slide Number Placeholder 5"/>
          <p:cNvSpPr>
            <a:spLocks noGrp="1"/>
          </p:cNvSpPr>
          <p:nvPr>
            <p:ph type="sldNum" sz="quarter" idx="14"/>
          </p:nvPr>
        </p:nvSpPr>
        <p:spPr>
          <a:xfrm>
            <a:off x="3708400" y="6356350"/>
            <a:ext cx="1676400" cy="365125"/>
          </a:xfrm>
        </p:spPr>
        <p:txBody>
          <a:bodyPr/>
          <a:lstStyle>
            <a:lvl1pPr algn="ctr">
              <a:defRPr/>
            </a:lvl1pPr>
          </a:lstStyle>
          <a:p>
            <a:pPr>
              <a:defRPr/>
            </a:pPr>
            <a:fld id="{E92B93E3-35AA-4660-9AB7-83632D6528AA}" type="slidenum">
              <a:rPr lang="es-MX">
                <a:solidFill>
                  <a:prstClr val="black"/>
                </a:solidFill>
              </a:rPr>
              <a:pPr>
                <a:defRPr/>
              </a:pPr>
              <a:t>‹#›</a:t>
            </a:fld>
            <a:endParaRPr lang="es-MX">
              <a:solidFill>
                <a:prstClr val="black"/>
              </a:solidFill>
            </a:endParaRPr>
          </a:p>
        </p:txBody>
      </p:sp>
    </p:spTree>
    <p:extLst>
      <p:ext uri="{BB962C8B-B14F-4D97-AF65-F5344CB8AC3E}">
        <p14:creationId xmlns:p14="http://schemas.microsoft.com/office/powerpoint/2010/main" val="931498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485900"/>
            <a:ext cx="8229600" cy="4724400"/>
          </a:xfrm>
        </p:spPr>
        <p:txBody>
          <a:bodyPr/>
          <a:lstStyle>
            <a:lvl1pPr marL="0" indent="0">
              <a:defRPr sz="2000" cap="none" baseline="0">
                <a:solidFill>
                  <a:schemeClr val="tx1"/>
                </a:solidFill>
              </a:defRPr>
            </a:lvl1pPr>
            <a:lvl2pPr>
              <a:defRPr sz="1800" cap="none" baseline="0">
                <a:solidFill>
                  <a:srgbClr val="C00000"/>
                </a:solidFill>
              </a:defRPr>
            </a:lvl2pPr>
            <a:lvl3pPr marL="0" indent="0">
              <a:buNone/>
              <a:defRPr sz="1200"/>
            </a:lvl3pPr>
            <a:lvl4pPr>
              <a:buNone/>
              <a:defRPr/>
            </a:lvl4pPr>
          </a:lstStyle>
          <a:p>
            <a:pPr lvl="0"/>
            <a:r>
              <a:rPr lang="en-US" dirty="0"/>
              <a:t>Click to edit Master text styles</a:t>
            </a:r>
          </a:p>
          <a:p>
            <a:pPr lvl="1"/>
            <a:r>
              <a:rPr lang="en-US" dirty="0"/>
              <a:t>Second level</a:t>
            </a:r>
          </a:p>
          <a:p>
            <a:pPr lvl="2"/>
            <a:r>
              <a:rPr lang="en-US" dirty="0"/>
              <a:t>Fourth level</a:t>
            </a:r>
          </a:p>
        </p:txBody>
      </p:sp>
      <p:sp>
        <p:nvSpPr>
          <p:cNvPr id="15" name="Text Placeholder 14"/>
          <p:cNvSpPr>
            <a:spLocks noGrp="1"/>
          </p:cNvSpPr>
          <p:nvPr>
            <p:ph type="body" sz="quarter" idx="13"/>
          </p:nvPr>
        </p:nvSpPr>
        <p:spPr>
          <a:xfrm>
            <a:off x="457211" y="1003704"/>
            <a:ext cx="8229599" cy="482203"/>
          </a:xfrm>
        </p:spPr>
        <p:txBody>
          <a:bodyPr/>
          <a:lstStyle>
            <a:lvl1pPr>
              <a:defRPr sz="2400" b="1">
                <a:solidFill>
                  <a:schemeClr val="tx1"/>
                </a:solidFill>
              </a:defRPr>
            </a:lvl1pPr>
          </a:lstStyle>
          <a:p>
            <a:pPr lvl="0"/>
            <a:r>
              <a:rPr lang="en-US" dirty="0"/>
              <a:t>Click to edit Master text styles</a:t>
            </a:r>
          </a:p>
        </p:txBody>
      </p:sp>
      <p:sp>
        <p:nvSpPr>
          <p:cNvPr id="8" name="Title Placeholder 1"/>
          <p:cNvSpPr>
            <a:spLocks noGrp="1"/>
          </p:cNvSpPr>
          <p:nvPr>
            <p:ph type="title"/>
          </p:nvPr>
        </p:nvSpPr>
        <p:spPr bwMode="auto">
          <a:xfrm>
            <a:off x="457200" y="457201"/>
            <a:ext cx="8229600" cy="571500"/>
          </a:xfrm>
          <a:prstGeom prst="rect">
            <a:avLst/>
          </a:prstGeom>
          <a:noFill/>
          <a:ln w="9525">
            <a:noFill/>
            <a:miter lim="800000"/>
            <a:headEnd/>
            <a:tailEnd/>
          </a:ln>
        </p:spPr>
        <p:txBody>
          <a:bodyPr/>
          <a:lstStyle/>
          <a:p>
            <a:pPr lvl="0"/>
            <a:r>
              <a:rPr lang="en-US" dirty="0"/>
              <a:t>Click to edit Master title style</a:t>
            </a:r>
            <a:endParaRPr lang="es-MX" dirty="0"/>
          </a:p>
        </p:txBody>
      </p:sp>
      <p:sp>
        <p:nvSpPr>
          <p:cNvPr id="7" name="Slide Number Placeholder 5"/>
          <p:cNvSpPr>
            <a:spLocks noGrp="1"/>
          </p:cNvSpPr>
          <p:nvPr>
            <p:ph type="sldNum" sz="quarter" idx="14"/>
          </p:nvPr>
        </p:nvSpPr>
        <p:spPr>
          <a:xfrm>
            <a:off x="3708400" y="6356350"/>
            <a:ext cx="1676400" cy="365125"/>
          </a:xfrm>
        </p:spPr>
        <p:txBody>
          <a:bodyPr/>
          <a:lstStyle>
            <a:lvl1pPr algn="ctr">
              <a:defRPr/>
            </a:lvl1pPr>
          </a:lstStyle>
          <a:p>
            <a:pPr>
              <a:defRPr/>
            </a:pPr>
            <a:fld id="{0BC245A3-9D73-4390-8FB3-6C53FA3D3D02}" type="slidenum">
              <a:rPr lang="es-MX">
                <a:solidFill>
                  <a:prstClr val="black">
                    <a:tint val="75000"/>
                  </a:prstClr>
                </a:solidFill>
              </a:rPr>
              <a:pPr>
                <a:defRPr/>
              </a:pPr>
              <a:t>‹#›</a:t>
            </a:fld>
            <a:endParaRPr lang="es-MX">
              <a:solidFill>
                <a:prstClr val="black">
                  <a:tint val="75000"/>
                </a:prstClr>
              </a:solidFill>
            </a:endParaRPr>
          </a:p>
        </p:txBody>
      </p:sp>
    </p:spTree>
    <p:extLst>
      <p:ext uri="{BB962C8B-B14F-4D97-AF65-F5344CB8AC3E}">
        <p14:creationId xmlns:p14="http://schemas.microsoft.com/office/powerpoint/2010/main" val="949051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8250238" y="6364288"/>
            <a:ext cx="436562" cy="265112"/>
          </a:xfrm>
          <a:prstGeom prst="rect">
            <a:avLst/>
          </a:prstGeom>
          <a:noFill/>
          <a:ln w="9525">
            <a:noFill/>
            <a:miter lim="800000"/>
            <a:headEnd/>
            <a:tailEnd/>
          </a:ln>
        </p:spPr>
      </p:pic>
      <p:pic>
        <p:nvPicPr>
          <p:cNvPr id="4" name="Picture 11"/>
          <p:cNvPicPr>
            <a:picLocks noChangeAspect="1" noChangeArrowheads="1"/>
          </p:cNvPicPr>
          <p:nvPr userDrawn="1"/>
        </p:nvPicPr>
        <p:blipFill>
          <a:blip r:embed="rId3" cstate="print"/>
          <a:srcRect/>
          <a:stretch>
            <a:fillRect/>
          </a:stretch>
        </p:blipFill>
        <p:spPr bwMode="auto">
          <a:xfrm>
            <a:off x="0" y="5334000"/>
            <a:ext cx="9144000" cy="1524000"/>
          </a:xfrm>
          <a:prstGeom prst="rect">
            <a:avLst/>
          </a:prstGeom>
          <a:noFill/>
          <a:ln w="9525">
            <a:noFill/>
            <a:miter lim="800000"/>
            <a:headEnd/>
            <a:tailEnd/>
          </a:ln>
        </p:spPr>
      </p:pic>
      <p:pic>
        <p:nvPicPr>
          <p:cNvPr id="6" name="Picture 9"/>
          <p:cNvPicPr>
            <a:picLocks noChangeAspect="1" noChangeArrowheads="1"/>
          </p:cNvPicPr>
          <p:nvPr userDrawn="1"/>
        </p:nvPicPr>
        <p:blipFill>
          <a:blip r:embed="rId4" cstate="print"/>
          <a:srcRect/>
          <a:stretch>
            <a:fillRect/>
          </a:stretch>
        </p:blipFill>
        <p:spPr bwMode="auto">
          <a:xfrm>
            <a:off x="566738" y="3886200"/>
            <a:ext cx="1414462" cy="1447800"/>
          </a:xfrm>
          <a:prstGeom prst="rect">
            <a:avLst/>
          </a:prstGeom>
          <a:noFill/>
          <a:ln w="9525">
            <a:noFill/>
            <a:miter lim="800000"/>
            <a:headEnd/>
            <a:tailEnd/>
          </a:ln>
        </p:spPr>
      </p:pic>
      <p:sp>
        <p:nvSpPr>
          <p:cNvPr id="12" name="Rectangle 6"/>
          <p:cNvSpPr>
            <a:spLocks noGrp="1" noChangeArrowheads="1"/>
          </p:cNvSpPr>
          <p:nvPr>
            <p:ph type="title"/>
          </p:nvPr>
        </p:nvSpPr>
        <p:spPr>
          <a:xfrm>
            <a:off x="457200" y="342900"/>
            <a:ext cx="8229600" cy="571500"/>
          </a:xfrm>
          <a:noFill/>
        </p:spPr>
        <p:txBody>
          <a:bodyPr/>
          <a:lstStyle/>
          <a:p>
            <a:endParaRPr lang="en-US" dirty="0"/>
          </a:p>
        </p:txBody>
      </p:sp>
      <p:pic>
        <p:nvPicPr>
          <p:cNvPr id="10242" name="Picture 2" descr="ISAC - Illinois Student Assistance Commission">
            <a:hlinkClick r:id="rId5"/>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5476" y="1524000"/>
            <a:ext cx="2376985"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115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0600" y="2209800"/>
            <a:ext cx="6858000" cy="2082800"/>
          </a:xfrm>
        </p:spPr>
        <p:txBody>
          <a:bodyPr anchor="b">
            <a:normAutofit/>
          </a:bodyPr>
          <a:lstStyle>
            <a:lvl1pPr algn="l">
              <a:defRPr sz="3600"/>
            </a:lvl1pPr>
          </a:lstStyle>
          <a:p>
            <a:r>
              <a:rPr lang="en-US" dirty="0"/>
              <a:t>Click to edit Master title style</a:t>
            </a:r>
            <a:br>
              <a:rPr lang="en-US" dirty="0"/>
            </a:br>
            <a:endParaRPr lang="en-US" dirty="0"/>
          </a:p>
        </p:txBody>
      </p:sp>
      <p:sp>
        <p:nvSpPr>
          <p:cNvPr id="3" name="Subtitle 2"/>
          <p:cNvSpPr>
            <a:spLocks noGrp="1"/>
          </p:cNvSpPr>
          <p:nvPr>
            <p:ph type="subTitle" idx="1"/>
          </p:nvPr>
        </p:nvSpPr>
        <p:spPr>
          <a:xfrm>
            <a:off x="990600" y="4384675"/>
            <a:ext cx="6858000" cy="1655762"/>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1C295150-4FD7-4802-B0EB-D52217513A72}" type="datetime1">
              <a:rPr lang="en-US" smtClean="0">
                <a:solidFill>
                  <a:prstClr val="black">
                    <a:tint val="75000"/>
                  </a:prstClr>
                </a:solidFill>
              </a:rPr>
              <a:pPr/>
              <a:t>11/30/2023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54529" y="796472"/>
            <a:ext cx="2382157" cy="715821"/>
          </a:xfrm>
          <a:prstGeom prst="rect">
            <a:avLst/>
          </a:prstGeom>
        </p:spPr>
      </p:pic>
    </p:spTree>
    <p:extLst>
      <p:ext uri="{BB962C8B-B14F-4D97-AF65-F5344CB8AC3E}">
        <p14:creationId xmlns:p14="http://schemas.microsoft.com/office/powerpoint/2010/main" val="20393675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chemeClr val="accent1"/>
                </a:solidFill>
                <a:latin typeface="Roboto"/>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1"/>
              </a:buClr>
              <a:defRPr sz="2400"/>
            </a:lvl1pPr>
            <a:lvl2pPr>
              <a:defRPr sz="22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C392BEB-5202-498C-89F7-BBD3BEE1B887}" type="datetime1">
              <a:rPr lang="en-US" smtClean="0">
                <a:solidFill>
                  <a:prstClr val="black">
                    <a:tint val="75000"/>
                  </a:prstClr>
                </a:solidFill>
              </a:rPr>
              <a:pPr/>
              <a:t>11/30/2023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091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Roboto"/>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C392BEB-5202-498C-89F7-BBD3BEE1B887}" type="datetime1">
              <a:rPr lang="en-US" smtClean="0">
                <a:solidFill>
                  <a:prstClr val="black">
                    <a:tint val="75000"/>
                  </a:prstClr>
                </a:solidFill>
              </a:rPr>
              <a:pPr/>
              <a:t>11/30/2023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96725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42B6C6-10FF-4510-A888-F0B9C6A788B0}" type="datetime1">
              <a:rPr lang="en-US" smtClean="0">
                <a:solidFill>
                  <a:prstClr val="black">
                    <a:tint val="75000"/>
                  </a:prstClr>
                </a:solidFill>
              </a:rPr>
              <a:pPr/>
              <a:t>11/30/2023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16798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chemeClr val="accent1"/>
                </a:solidFill>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marL="342900" indent="-342900">
              <a:buClr>
                <a:schemeClr val="accent1"/>
              </a:buClr>
              <a:buFont typeface="Arial" panose="020B0604020202020204" pitchFamily="34" charset="0"/>
              <a:buChar char="•"/>
              <a:defRPr/>
            </a:lvl1pPr>
            <a:lvl2pPr marL="628650" indent="-285750">
              <a:buClr>
                <a:schemeClr val="accent1"/>
              </a:buClr>
              <a:buFont typeface="Arial" panose="020B0604020202020204" pitchFamily="34" charset="0"/>
              <a:buChar char="•"/>
              <a:defRPr/>
            </a:lvl2pPr>
            <a:lvl3pPr marL="971550" indent="-285750">
              <a:buClr>
                <a:schemeClr val="accent1"/>
              </a:buClr>
              <a:buFont typeface="Arial" panose="020B0604020202020204" pitchFamily="34" charset="0"/>
              <a:buChar char="•"/>
              <a:defRPr/>
            </a:lvl3pPr>
            <a:lvl4pPr marL="1314450" indent="-285750">
              <a:buClr>
                <a:schemeClr val="accent1"/>
              </a:buClr>
              <a:buFont typeface="Arial" panose="020B0604020202020204" pitchFamily="34" charset="0"/>
              <a:buChar char="•"/>
              <a:defRPr/>
            </a:lvl4pPr>
            <a:lvl5pPr marL="1657350" indent="-285750">
              <a:buClr>
                <a:schemeClr val="accent1"/>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2847B31-A4E1-4FCE-8661-5EC33A675437}" type="datetime1">
              <a:rPr lang="en-US" smtClean="0">
                <a:solidFill>
                  <a:prstClr val="black">
                    <a:tint val="75000"/>
                  </a:prstClr>
                </a:solidFill>
              </a:rPr>
              <a:pPr/>
              <a:t>11/30/2023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898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normAutofit/>
          </a:bodyPr>
          <a:lstStyle>
            <a:lvl1pPr>
              <a:defRPr sz="360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buClr>
                <a:schemeClr val="accent1"/>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buClr>
                <a:schemeClr val="accent1"/>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CAD832D-B7F8-4A85-B115-3F84BE9AC26D}" type="datetime1">
              <a:rPr lang="en-US" smtClean="0">
                <a:solidFill>
                  <a:prstClr val="black">
                    <a:tint val="75000"/>
                  </a:prstClr>
                </a:solidFill>
              </a:rPr>
              <a:pPr/>
              <a:t>11/30/2023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7219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accent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E10B34F3-05F7-41C1-B84E-68CE2E00C83C}" type="datetime1">
              <a:rPr lang="en-US" smtClean="0">
                <a:solidFill>
                  <a:prstClr val="black">
                    <a:tint val="75000"/>
                  </a:prstClr>
                </a:solidFill>
              </a:rPr>
              <a:pPr/>
              <a:t>11/30/2023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9643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7F82-2B2E-4837-B3AB-C94C672FBECB}" type="datetime1">
              <a:rPr lang="en-US" smtClean="0">
                <a:solidFill>
                  <a:prstClr val="black">
                    <a:tint val="75000"/>
                  </a:prstClr>
                </a:solidFill>
              </a:rPr>
              <a:pPr/>
              <a:t>11/30/2023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42409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lvl1pPr>
              <a:defRPr sz="2800">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solidFill>
                  <a:schemeClr val="accent1"/>
                </a:solidFill>
              </a:defRPr>
            </a:lvl1pPr>
            <a:lvl2pPr>
              <a:defRPr sz="2400"/>
            </a:lvl2pPr>
            <a:lvl3pPr>
              <a:defRPr sz="2200"/>
            </a:lvl3pPr>
            <a:lvl4pPr>
              <a:defRPr sz="2000"/>
            </a:lvl4pPr>
            <a:lvl5pPr>
              <a:defRPr sz="18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1E57738-F4B0-48EA-9B71-E0F723F8BF6C}" type="datetime1">
              <a:rPr lang="en-US" smtClean="0">
                <a:solidFill>
                  <a:prstClr val="black">
                    <a:tint val="75000"/>
                  </a:prstClr>
                </a:solidFill>
              </a:rPr>
              <a:pPr/>
              <a:t>11/30/2023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06493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solidFill>
                  <a:schemeClr val="accent1"/>
                </a:solidFill>
              </a:defRPr>
            </a:lvl1pPr>
          </a:lstStyle>
          <a:p>
            <a:r>
              <a:rPr lang="en-US" dirty="0"/>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600D5EF-7D26-425F-8C45-B9312ACE18BC}" type="datetime1">
              <a:rPr lang="en-US" smtClean="0">
                <a:solidFill>
                  <a:prstClr val="black">
                    <a:tint val="75000"/>
                  </a:prstClr>
                </a:solidFill>
              </a:rPr>
              <a:pPr/>
              <a:t>11/30/2023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9454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accent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1895A-832A-4167-BE9B-7448CA062309}" type="datetime1">
              <a:rPr lang="en-US" smtClean="0">
                <a:solidFill>
                  <a:prstClr val="black">
                    <a:tint val="75000"/>
                  </a:prstClr>
                </a:solidFill>
              </a:rPr>
              <a:pPr/>
              <a:t>11/30/2023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51946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lvl1pPr>
              <a:defRPr sz="3600">
                <a:solidFill>
                  <a:schemeClr val="accent1"/>
                </a:solidFill>
              </a:defRPr>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7571FF-D602-4BB6-9683-7A1E909D4296}" type="datetime1">
              <a:rPr lang="en-US" smtClean="0">
                <a:solidFill>
                  <a:prstClr val="black">
                    <a:tint val="75000"/>
                  </a:prstClr>
                </a:solidFill>
              </a:rPr>
              <a:pPr/>
              <a:t>11/30/2023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02032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0600" y="2209800"/>
            <a:ext cx="6858000" cy="2082800"/>
          </a:xfrm>
        </p:spPr>
        <p:txBody>
          <a:bodyPr anchor="b">
            <a:normAutofit/>
          </a:bodyPr>
          <a:lstStyle>
            <a:lvl1pPr algn="l">
              <a:defRPr sz="3600"/>
            </a:lvl1pPr>
          </a:lstStyle>
          <a:p>
            <a:r>
              <a:rPr lang="en-US" dirty="0"/>
              <a:t>Click to edit Master title style</a:t>
            </a:r>
            <a:br>
              <a:rPr lang="en-US" dirty="0"/>
            </a:br>
            <a:endParaRPr lang="en-US" dirty="0"/>
          </a:p>
        </p:txBody>
      </p:sp>
      <p:sp>
        <p:nvSpPr>
          <p:cNvPr id="3" name="Subtitle 2"/>
          <p:cNvSpPr>
            <a:spLocks noGrp="1"/>
          </p:cNvSpPr>
          <p:nvPr>
            <p:ph type="subTitle" idx="1"/>
          </p:nvPr>
        </p:nvSpPr>
        <p:spPr>
          <a:xfrm>
            <a:off x="990600" y="4384675"/>
            <a:ext cx="6858000" cy="1655762"/>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1C295150-4FD7-4802-B0EB-D52217513A72}" type="datetime1">
              <a:rPr lang="en-US" smtClean="0">
                <a:solidFill>
                  <a:prstClr val="black">
                    <a:tint val="75000"/>
                  </a:prstClr>
                </a:solidFill>
              </a:rPr>
              <a:pPr/>
              <a:t>11/30/2023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54529" y="796472"/>
            <a:ext cx="2382157" cy="715821"/>
          </a:xfrm>
          <a:prstGeom prst="rect">
            <a:avLst/>
          </a:prstGeom>
        </p:spPr>
      </p:pic>
    </p:spTree>
    <p:extLst>
      <p:ext uri="{BB962C8B-B14F-4D97-AF65-F5344CB8AC3E}">
        <p14:creationId xmlns:p14="http://schemas.microsoft.com/office/powerpoint/2010/main" val="346874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42B6C6-10FF-4510-A888-F0B9C6A788B0}" type="datetime1">
              <a:rPr lang="en-US" smtClean="0">
                <a:solidFill>
                  <a:prstClr val="black">
                    <a:tint val="75000"/>
                  </a:prstClr>
                </a:solidFill>
              </a:rPr>
              <a:pPr/>
              <a:t>11/30/2023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390495"/>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chemeClr val="accent1"/>
                </a:solidFill>
                <a:latin typeface="Roboto"/>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1"/>
              </a:buClr>
              <a:defRPr sz="2400"/>
            </a:lvl1pPr>
            <a:lvl2pPr>
              <a:defRPr sz="22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C392BEB-5202-498C-89F7-BBD3BEE1B887}" type="datetime1">
              <a:rPr lang="en-US" smtClean="0">
                <a:solidFill>
                  <a:prstClr val="black">
                    <a:tint val="75000"/>
                  </a:prstClr>
                </a:solidFill>
              </a:rPr>
              <a:pPr/>
              <a:t>11/30/2023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21167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42B6C6-10FF-4510-A888-F0B9C6A788B0}" type="datetime1">
              <a:rPr lang="en-US" smtClean="0">
                <a:solidFill>
                  <a:prstClr val="black">
                    <a:tint val="75000"/>
                  </a:prstClr>
                </a:solidFill>
              </a:rPr>
              <a:pPr/>
              <a:t>11/30/2023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642382"/>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chemeClr val="accent1"/>
                </a:solidFill>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marL="342900" indent="-342900">
              <a:buClr>
                <a:schemeClr val="accent1"/>
              </a:buClr>
              <a:buFont typeface="Arial" panose="020B0604020202020204" pitchFamily="34" charset="0"/>
              <a:buChar char="•"/>
              <a:defRPr/>
            </a:lvl1pPr>
            <a:lvl2pPr marL="628650" indent="-285750">
              <a:buClr>
                <a:schemeClr val="accent1"/>
              </a:buClr>
              <a:buFont typeface="Arial" panose="020B0604020202020204" pitchFamily="34" charset="0"/>
              <a:buChar char="•"/>
              <a:defRPr/>
            </a:lvl2pPr>
            <a:lvl3pPr marL="971550" indent="-285750">
              <a:buClr>
                <a:schemeClr val="accent1"/>
              </a:buClr>
              <a:buFont typeface="Arial" panose="020B0604020202020204" pitchFamily="34" charset="0"/>
              <a:buChar char="•"/>
              <a:defRPr/>
            </a:lvl3pPr>
            <a:lvl4pPr marL="1314450" indent="-285750">
              <a:buClr>
                <a:schemeClr val="accent1"/>
              </a:buClr>
              <a:buFont typeface="Arial" panose="020B0604020202020204" pitchFamily="34" charset="0"/>
              <a:buChar char="•"/>
              <a:defRPr/>
            </a:lvl4pPr>
            <a:lvl5pPr marL="1657350" indent="-285750">
              <a:buClr>
                <a:schemeClr val="accent1"/>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2847B31-A4E1-4FCE-8661-5EC33A675437}" type="datetime1">
              <a:rPr lang="en-US" smtClean="0">
                <a:solidFill>
                  <a:prstClr val="black">
                    <a:tint val="75000"/>
                  </a:prstClr>
                </a:solidFill>
              </a:rPr>
              <a:pPr/>
              <a:t>11/30/2023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173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normAutofit/>
          </a:bodyPr>
          <a:lstStyle>
            <a:lvl1pPr>
              <a:defRPr sz="360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buClr>
                <a:schemeClr val="accent1"/>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buClr>
                <a:schemeClr val="accent1"/>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CAD832D-B7F8-4A85-B115-3F84BE9AC26D}" type="datetime1">
              <a:rPr lang="en-US" smtClean="0">
                <a:solidFill>
                  <a:prstClr val="black">
                    <a:tint val="75000"/>
                  </a:prstClr>
                </a:solidFill>
              </a:rPr>
              <a:pPr/>
              <a:t>11/30/2023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8829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accent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E10B34F3-05F7-41C1-B84E-68CE2E00C83C}" type="datetime1">
              <a:rPr lang="en-US" smtClean="0">
                <a:solidFill>
                  <a:prstClr val="black">
                    <a:tint val="75000"/>
                  </a:prstClr>
                </a:solidFill>
              </a:rPr>
              <a:pPr/>
              <a:t>11/30/2023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48205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7F82-2B2E-4837-B3AB-C94C672FBECB}" type="datetime1">
              <a:rPr lang="en-US" smtClean="0">
                <a:solidFill>
                  <a:prstClr val="black">
                    <a:tint val="75000"/>
                  </a:prstClr>
                </a:solidFill>
              </a:rPr>
              <a:pPr/>
              <a:t>11/30/2023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90828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lvl1pPr>
              <a:defRPr sz="2800">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solidFill>
                  <a:schemeClr val="accent1"/>
                </a:solidFill>
              </a:defRPr>
            </a:lvl1pPr>
            <a:lvl2pPr>
              <a:defRPr sz="2400"/>
            </a:lvl2pPr>
            <a:lvl3pPr>
              <a:defRPr sz="2200"/>
            </a:lvl3pPr>
            <a:lvl4pPr>
              <a:defRPr sz="2000"/>
            </a:lvl4pPr>
            <a:lvl5pPr>
              <a:defRPr sz="18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1E57738-F4B0-48EA-9B71-E0F723F8BF6C}" type="datetime1">
              <a:rPr lang="en-US" smtClean="0">
                <a:solidFill>
                  <a:prstClr val="black">
                    <a:tint val="75000"/>
                  </a:prstClr>
                </a:solidFill>
              </a:rPr>
              <a:pPr/>
              <a:t>11/30/2023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80623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solidFill>
                  <a:schemeClr val="accent1"/>
                </a:solidFill>
              </a:defRPr>
            </a:lvl1pPr>
          </a:lstStyle>
          <a:p>
            <a:r>
              <a:rPr lang="en-US" dirty="0"/>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600D5EF-7D26-425F-8C45-B9312ACE18BC}" type="datetime1">
              <a:rPr lang="en-US" smtClean="0">
                <a:solidFill>
                  <a:prstClr val="black">
                    <a:tint val="75000"/>
                  </a:prstClr>
                </a:solidFill>
              </a:rPr>
              <a:pPr/>
              <a:t>11/30/2023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48698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accent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1895A-832A-4167-BE9B-7448CA062309}" type="datetime1">
              <a:rPr lang="en-US" smtClean="0">
                <a:solidFill>
                  <a:prstClr val="black">
                    <a:tint val="75000"/>
                  </a:prstClr>
                </a:solidFill>
              </a:rPr>
              <a:pPr/>
              <a:t>11/30/2023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35246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lvl1pPr>
              <a:defRPr sz="3600">
                <a:solidFill>
                  <a:schemeClr val="accent1"/>
                </a:solidFill>
              </a:defRPr>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7571FF-D602-4BB6-9683-7A1E909D4296}" type="datetime1">
              <a:rPr lang="en-US" smtClean="0">
                <a:solidFill>
                  <a:prstClr val="black">
                    <a:tint val="75000"/>
                  </a:prstClr>
                </a:solidFill>
              </a:rPr>
              <a:pPr/>
              <a:t>11/30/2023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951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847B31-A4E1-4FCE-8661-5EC33A675437}" type="datetime1">
              <a:rPr lang="en-US" smtClean="0">
                <a:solidFill>
                  <a:prstClr val="black">
                    <a:tint val="75000"/>
                  </a:prstClr>
                </a:solidFill>
              </a:rPr>
              <a:pPr/>
              <a:t>11/30/2023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35512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0600" y="2209800"/>
            <a:ext cx="6858000" cy="2082800"/>
          </a:xfrm>
        </p:spPr>
        <p:txBody>
          <a:bodyPr anchor="b">
            <a:normAutofit/>
          </a:bodyPr>
          <a:lstStyle>
            <a:lvl1pPr algn="l">
              <a:defRPr sz="3600"/>
            </a:lvl1pPr>
          </a:lstStyle>
          <a:p>
            <a:r>
              <a:rPr lang="en-US" dirty="0"/>
              <a:t>Click to edit Master title style</a:t>
            </a:r>
            <a:br>
              <a:rPr lang="en-US" dirty="0"/>
            </a:br>
            <a:endParaRPr lang="en-US" dirty="0"/>
          </a:p>
        </p:txBody>
      </p:sp>
      <p:sp>
        <p:nvSpPr>
          <p:cNvPr id="3" name="Subtitle 2"/>
          <p:cNvSpPr>
            <a:spLocks noGrp="1"/>
          </p:cNvSpPr>
          <p:nvPr>
            <p:ph type="subTitle" idx="1"/>
          </p:nvPr>
        </p:nvSpPr>
        <p:spPr>
          <a:xfrm>
            <a:off x="990600" y="4384675"/>
            <a:ext cx="6858000" cy="1655762"/>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1C295150-4FD7-4802-B0EB-D52217513A72}" type="datetime1">
              <a:rPr lang="en-US" smtClean="0">
                <a:solidFill>
                  <a:prstClr val="black">
                    <a:tint val="75000"/>
                  </a:prstClr>
                </a:solidFill>
              </a:rPr>
              <a:pPr/>
              <a:t>11/30/2023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54529" y="796472"/>
            <a:ext cx="2382157" cy="715821"/>
          </a:xfrm>
          <a:prstGeom prst="rect">
            <a:avLst/>
          </a:prstGeom>
        </p:spPr>
      </p:pic>
    </p:spTree>
    <p:extLst>
      <p:ext uri="{BB962C8B-B14F-4D97-AF65-F5344CB8AC3E}">
        <p14:creationId xmlns:p14="http://schemas.microsoft.com/office/powerpoint/2010/main" val="39223984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chemeClr val="accent1"/>
                </a:solidFill>
                <a:latin typeface="Roboto"/>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1"/>
              </a:buClr>
              <a:defRPr sz="2400"/>
            </a:lvl1pPr>
            <a:lvl2pPr>
              <a:defRPr sz="22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C392BEB-5202-498C-89F7-BBD3BEE1B887}" type="datetime1">
              <a:rPr lang="en-US" smtClean="0">
                <a:solidFill>
                  <a:prstClr val="black">
                    <a:tint val="75000"/>
                  </a:prstClr>
                </a:solidFill>
              </a:rPr>
              <a:pPr/>
              <a:t>11/30/2023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4480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42B6C6-10FF-4510-A888-F0B9C6A788B0}" type="datetime1">
              <a:rPr lang="en-US" smtClean="0">
                <a:solidFill>
                  <a:prstClr val="black">
                    <a:tint val="75000"/>
                  </a:prstClr>
                </a:solidFill>
              </a:rPr>
              <a:pPr/>
              <a:t>11/30/2023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63306"/>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chemeClr val="accent1"/>
                </a:solidFill>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marL="342900" indent="-342900">
              <a:buClr>
                <a:schemeClr val="accent1"/>
              </a:buClr>
              <a:buFont typeface="Arial" panose="020B0604020202020204" pitchFamily="34" charset="0"/>
              <a:buChar char="•"/>
              <a:defRPr/>
            </a:lvl1pPr>
            <a:lvl2pPr marL="628650" indent="-285750">
              <a:buClr>
                <a:schemeClr val="accent1"/>
              </a:buClr>
              <a:buFont typeface="Arial" panose="020B0604020202020204" pitchFamily="34" charset="0"/>
              <a:buChar char="•"/>
              <a:defRPr/>
            </a:lvl2pPr>
            <a:lvl3pPr marL="971550" indent="-285750">
              <a:buClr>
                <a:schemeClr val="accent1"/>
              </a:buClr>
              <a:buFont typeface="Arial" panose="020B0604020202020204" pitchFamily="34" charset="0"/>
              <a:buChar char="•"/>
              <a:defRPr/>
            </a:lvl3pPr>
            <a:lvl4pPr marL="1314450" indent="-285750">
              <a:buClr>
                <a:schemeClr val="accent1"/>
              </a:buClr>
              <a:buFont typeface="Arial" panose="020B0604020202020204" pitchFamily="34" charset="0"/>
              <a:buChar char="•"/>
              <a:defRPr/>
            </a:lvl4pPr>
            <a:lvl5pPr marL="1657350" indent="-285750">
              <a:buClr>
                <a:schemeClr val="accent1"/>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2847B31-A4E1-4FCE-8661-5EC33A675437}" type="datetime1">
              <a:rPr lang="en-US" smtClean="0">
                <a:solidFill>
                  <a:prstClr val="black">
                    <a:tint val="75000"/>
                  </a:prstClr>
                </a:solidFill>
              </a:rPr>
              <a:pPr/>
              <a:t>11/30/2023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3782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normAutofit/>
          </a:bodyPr>
          <a:lstStyle>
            <a:lvl1pPr>
              <a:defRPr sz="360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buClr>
                <a:schemeClr val="accent1"/>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buClr>
                <a:schemeClr val="accent1"/>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CAD832D-B7F8-4A85-B115-3F84BE9AC26D}" type="datetime1">
              <a:rPr lang="en-US" smtClean="0">
                <a:solidFill>
                  <a:prstClr val="black">
                    <a:tint val="75000"/>
                  </a:prstClr>
                </a:solidFill>
              </a:rPr>
              <a:pPr/>
              <a:t>11/30/2023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84069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accent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E10B34F3-05F7-41C1-B84E-68CE2E00C83C}" type="datetime1">
              <a:rPr lang="en-US" smtClean="0">
                <a:solidFill>
                  <a:prstClr val="black">
                    <a:tint val="75000"/>
                  </a:prstClr>
                </a:solidFill>
              </a:rPr>
              <a:pPr/>
              <a:t>11/30/2023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8164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7F82-2B2E-4837-B3AB-C94C672FBECB}" type="datetime1">
              <a:rPr lang="en-US" smtClean="0">
                <a:solidFill>
                  <a:prstClr val="black">
                    <a:tint val="75000"/>
                  </a:prstClr>
                </a:solidFill>
              </a:rPr>
              <a:pPr/>
              <a:t>11/30/2023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2469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lvl1pPr>
              <a:defRPr sz="2800">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solidFill>
                  <a:schemeClr val="accent1"/>
                </a:solidFill>
              </a:defRPr>
            </a:lvl1pPr>
            <a:lvl2pPr>
              <a:defRPr sz="2400"/>
            </a:lvl2pPr>
            <a:lvl3pPr>
              <a:defRPr sz="2200"/>
            </a:lvl3pPr>
            <a:lvl4pPr>
              <a:defRPr sz="2000"/>
            </a:lvl4pPr>
            <a:lvl5pPr>
              <a:defRPr sz="18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1E57738-F4B0-48EA-9B71-E0F723F8BF6C}" type="datetime1">
              <a:rPr lang="en-US" smtClean="0">
                <a:solidFill>
                  <a:prstClr val="black">
                    <a:tint val="75000"/>
                  </a:prstClr>
                </a:solidFill>
              </a:rPr>
              <a:pPr/>
              <a:t>11/30/2023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5995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solidFill>
                  <a:schemeClr val="accent1"/>
                </a:solidFill>
              </a:defRPr>
            </a:lvl1pPr>
          </a:lstStyle>
          <a:p>
            <a:r>
              <a:rPr lang="en-US" dirty="0"/>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600D5EF-7D26-425F-8C45-B9312ACE18BC}" type="datetime1">
              <a:rPr lang="en-US" smtClean="0">
                <a:solidFill>
                  <a:prstClr val="black">
                    <a:tint val="75000"/>
                  </a:prstClr>
                </a:solidFill>
              </a:rPr>
              <a:pPr/>
              <a:t>11/30/2023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6662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accent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1895A-832A-4167-BE9B-7448CA062309}" type="datetime1">
              <a:rPr lang="en-US" smtClean="0">
                <a:solidFill>
                  <a:prstClr val="black">
                    <a:tint val="75000"/>
                  </a:prstClr>
                </a:solidFill>
              </a:rPr>
              <a:pPr/>
              <a:t>11/30/2023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9824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AD832D-B7F8-4A85-B115-3F84BE9AC26D}" type="datetime1">
              <a:rPr lang="en-US" smtClean="0">
                <a:solidFill>
                  <a:prstClr val="black">
                    <a:tint val="75000"/>
                  </a:prstClr>
                </a:solidFill>
              </a:rPr>
              <a:pPr/>
              <a:t>11/30/2023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7600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lvl1pPr>
              <a:defRPr sz="3600">
                <a:solidFill>
                  <a:schemeClr val="accent1"/>
                </a:solidFill>
              </a:defRPr>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7571FF-D602-4BB6-9683-7A1E909D4296}" type="datetime1">
              <a:rPr lang="en-US" smtClean="0">
                <a:solidFill>
                  <a:prstClr val="black">
                    <a:tint val="75000"/>
                  </a:prstClr>
                </a:solidFill>
              </a:rPr>
              <a:pPr/>
              <a:t>11/30/2023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5533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0600" y="2209800"/>
            <a:ext cx="6858000" cy="2082800"/>
          </a:xfrm>
        </p:spPr>
        <p:txBody>
          <a:bodyPr anchor="b">
            <a:normAutofit/>
          </a:bodyPr>
          <a:lstStyle>
            <a:lvl1pPr algn="l">
              <a:defRPr sz="3600"/>
            </a:lvl1pPr>
          </a:lstStyle>
          <a:p>
            <a:r>
              <a:rPr lang="en-US" dirty="0"/>
              <a:t>Click to edit Master title style</a:t>
            </a:r>
            <a:br>
              <a:rPr lang="en-US" dirty="0"/>
            </a:br>
            <a:endParaRPr lang="en-US" dirty="0"/>
          </a:p>
        </p:txBody>
      </p:sp>
      <p:sp>
        <p:nvSpPr>
          <p:cNvPr id="3" name="Subtitle 2"/>
          <p:cNvSpPr>
            <a:spLocks noGrp="1"/>
          </p:cNvSpPr>
          <p:nvPr>
            <p:ph type="subTitle" idx="1"/>
          </p:nvPr>
        </p:nvSpPr>
        <p:spPr>
          <a:xfrm>
            <a:off x="990600" y="4384675"/>
            <a:ext cx="6858000" cy="1655762"/>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1C295150-4FD7-4802-B0EB-D52217513A72}" type="datetime1">
              <a:rPr lang="en-US" smtClean="0">
                <a:solidFill>
                  <a:prstClr val="black">
                    <a:tint val="75000"/>
                  </a:prstClr>
                </a:solidFill>
              </a:rPr>
              <a:pPr/>
              <a:t>11/30/2023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54529" y="796472"/>
            <a:ext cx="2382157" cy="715821"/>
          </a:xfrm>
          <a:prstGeom prst="rect">
            <a:avLst/>
          </a:prstGeom>
        </p:spPr>
      </p:pic>
    </p:spTree>
    <p:extLst>
      <p:ext uri="{BB962C8B-B14F-4D97-AF65-F5344CB8AC3E}">
        <p14:creationId xmlns:p14="http://schemas.microsoft.com/office/powerpoint/2010/main" val="38261243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chemeClr val="accent1"/>
                </a:solidFill>
                <a:latin typeface="Roboto"/>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1"/>
              </a:buClr>
              <a:defRPr sz="2400"/>
            </a:lvl1pPr>
            <a:lvl2pPr>
              <a:defRPr sz="22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C392BEB-5202-498C-89F7-BBD3BEE1B887}" type="datetime1">
              <a:rPr lang="en-US" smtClean="0">
                <a:solidFill>
                  <a:prstClr val="black">
                    <a:tint val="75000"/>
                  </a:prstClr>
                </a:solidFill>
              </a:rPr>
              <a:pPr/>
              <a:t>11/30/2023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44786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42B6C6-10FF-4510-A888-F0B9C6A788B0}" type="datetime1">
              <a:rPr lang="en-US" smtClean="0">
                <a:solidFill>
                  <a:prstClr val="black">
                    <a:tint val="75000"/>
                  </a:prstClr>
                </a:solidFill>
              </a:rPr>
              <a:pPr/>
              <a:t>11/30/2023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4201762"/>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chemeClr val="accent1"/>
                </a:solidFill>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marL="342900" indent="-342900">
              <a:buClr>
                <a:schemeClr val="accent1"/>
              </a:buClr>
              <a:buFont typeface="Arial" panose="020B0604020202020204" pitchFamily="34" charset="0"/>
              <a:buChar char="•"/>
              <a:defRPr/>
            </a:lvl1pPr>
            <a:lvl2pPr marL="628650" indent="-285750">
              <a:buClr>
                <a:schemeClr val="accent1"/>
              </a:buClr>
              <a:buFont typeface="Arial" panose="020B0604020202020204" pitchFamily="34" charset="0"/>
              <a:buChar char="•"/>
              <a:defRPr/>
            </a:lvl2pPr>
            <a:lvl3pPr marL="971550" indent="-285750">
              <a:buClr>
                <a:schemeClr val="accent1"/>
              </a:buClr>
              <a:buFont typeface="Arial" panose="020B0604020202020204" pitchFamily="34" charset="0"/>
              <a:buChar char="•"/>
              <a:defRPr/>
            </a:lvl3pPr>
            <a:lvl4pPr marL="1314450" indent="-285750">
              <a:buClr>
                <a:schemeClr val="accent1"/>
              </a:buClr>
              <a:buFont typeface="Arial" panose="020B0604020202020204" pitchFamily="34" charset="0"/>
              <a:buChar char="•"/>
              <a:defRPr/>
            </a:lvl4pPr>
            <a:lvl5pPr marL="1657350" indent="-285750">
              <a:buClr>
                <a:schemeClr val="accent1"/>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2847B31-A4E1-4FCE-8661-5EC33A675437}" type="datetime1">
              <a:rPr lang="en-US" smtClean="0">
                <a:solidFill>
                  <a:prstClr val="black">
                    <a:tint val="75000"/>
                  </a:prstClr>
                </a:solidFill>
              </a:rPr>
              <a:pPr/>
              <a:t>11/30/2023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5013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normAutofit/>
          </a:bodyPr>
          <a:lstStyle>
            <a:lvl1pPr>
              <a:defRPr sz="360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buClr>
                <a:schemeClr val="accent1"/>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buClr>
                <a:schemeClr val="accent1"/>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CAD832D-B7F8-4A85-B115-3F84BE9AC26D}" type="datetime1">
              <a:rPr lang="en-US" smtClean="0">
                <a:solidFill>
                  <a:prstClr val="black">
                    <a:tint val="75000"/>
                  </a:prstClr>
                </a:solidFill>
              </a:rPr>
              <a:pPr/>
              <a:t>11/30/2023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1787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accent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E10B34F3-05F7-41C1-B84E-68CE2E00C83C}" type="datetime1">
              <a:rPr lang="en-US" smtClean="0">
                <a:solidFill>
                  <a:prstClr val="black">
                    <a:tint val="75000"/>
                  </a:prstClr>
                </a:solidFill>
              </a:rPr>
              <a:pPr/>
              <a:t>11/30/2023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9762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7F82-2B2E-4837-B3AB-C94C672FBECB}" type="datetime1">
              <a:rPr lang="en-US" smtClean="0">
                <a:solidFill>
                  <a:prstClr val="black">
                    <a:tint val="75000"/>
                  </a:prstClr>
                </a:solidFill>
              </a:rPr>
              <a:pPr/>
              <a:t>11/30/2023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5882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lvl1pPr>
              <a:defRPr sz="2800">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solidFill>
                  <a:schemeClr val="accent1"/>
                </a:solidFill>
              </a:defRPr>
            </a:lvl1pPr>
            <a:lvl2pPr>
              <a:defRPr sz="2400"/>
            </a:lvl2pPr>
            <a:lvl3pPr>
              <a:defRPr sz="2200"/>
            </a:lvl3pPr>
            <a:lvl4pPr>
              <a:defRPr sz="2000"/>
            </a:lvl4pPr>
            <a:lvl5pPr>
              <a:defRPr sz="18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1E57738-F4B0-48EA-9B71-E0F723F8BF6C}" type="datetime1">
              <a:rPr lang="en-US" smtClean="0">
                <a:solidFill>
                  <a:prstClr val="black">
                    <a:tint val="75000"/>
                  </a:prstClr>
                </a:solidFill>
              </a:rPr>
              <a:pPr/>
              <a:t>11/30/2023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7403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solidFill>
                  <a:schemeClr val="accent1"/>
                </a:solidFill>
              </a:defRPr>
            </a:lvl1pPr>
          </a:lstStyle>
          <a:p>
            <a:r>
              <a:rPr lang="en-US" dirty="0"/>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600D5EF-7D26-425F-8C45-B9312ACE18BC}" type="datetime1">
              <a:rPr lang="en-US" smtClean="0">
                <a:solidFill>
                  <a:prstClr val="black">
                    <a:tint val="75000"/>
                  </a:prstClr>
                </a:solidFill>
              </a:rPr>
              <a:pPr/>
              <a:t>11/30/2023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707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0B34F3-05F7-41C1-B84E-68CE2E00C83C}" type="datetime1">
              <a:rPr lang="en-US" smtClean="0">
                <a:solidFill>
                  <a:prstClr val="black">
                    <a:tint val="75000"/>
                  </a:prstClr>
                </a:solidFill>
              </a:rPr>
              <a:pPr/>
              <a:t>11/30/2023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07494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accent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1895A-832A-4167-BE9B-7448CA062309}" type="datetime1">
              <a:rPr lang="en-US" smtClean="0">
                <a:solidFill>
                  <a:prstClr val="black">
                    <a:tint val="75000"/>
                  </a:prstClr>
                </a:solidFill>
              </a:rPr>
              <a:pPr/>
              <a:t>11/30/2023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19867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lvl1pPr>
              <a:defRPr sz="3600">
                <a:solidFill>
                  <a:schemeClr val="accent1"/>
                </a:solidFill>
              </a:defRPr>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7571FF-D602-4BB6-9683-7A1E909D4296}" type="datetime1">
              <a:rPr lang="en-US" smtClean="0">
                <a:solidFill>
                  <a:prstClr val="black">
                    <a:tint val="75000"/>
                  </a:prstClr>
                </a:solidFill>
              </a:rPr>
              <a:pPr/>
              <a:t>11/30/2023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70764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0600" y="2209800"/>
            <a:ext cx="6858000" cy="2082800"/>
          </a:xfrm>
        </p:spPr>
        <p:txBody>
          <a:bodyPr anchor="b">
            <a:normAutofit/>
          </a:bodyPr>
          <a:lstStyle>
            <a:lvl1pPr algn="l">
              <a:defRPr sz="3600"/>
            </a:lvl1pPr>
          </a:lstStyle>
          <a:p>
            <a:r>
              <a:rPr lang="en-US"/>
              <a:t>Click to edit Master title style</a:t>
            </a:r>
            <a:br>
              <a:rPr lang="en-US"/>
            </a:br>
            <a:endParaRPr lang="en-US"/>
          </a:p>
        </p:txBody>
      </p:sp>
      <p:sp>
        <p:nvSpPr>
          <p:cNvPr id="3" name="Subtitle 2"/>
          <p:cNvSpPr>
            <a:spLocks noGrp="1"/>
          </p:cNvSpPr>
          <p:nvPr>
            <p:ph type="subTitle" idx="1"/>
          </p:nvPr>
        </p:nvSpPr>
        <p:spPr>
          <a:xfrm>
            <a:off x="990600" y="4384675"/>
            <a:ext cx="6858000" cy="1655762"/>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01A5C95-52ED-4CBA-B830-B3B621EBC733}" type="datetime1">
              <a:rPr lang="en-US" smtClean="0">
                <a:solidFill>
                  <a:prstClr val="black">
                    <a:tint val="75000"/>
                  </a:prstClr>
                </a:solidFill>
              </a:rPr>
              <a:t>11/30/2023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pic>
        <p:nvPicPr>
          <p:cNvPr id="10" name="Picture 9">
            <a:extLst>
              <a:ext uri="{FF2B5EF4-FFF2-40B4-BE49-F238E27FC236}">
                <a16:creationId xmlns:a16="http://schemas.microsoft.com/office/drawing/2014/main" xmlns="" id="{B689CB07-CF92-432B-8DEC-92A005F75109}"/>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31241" y="342019"/>
            <a:ext cx="1540042" cy="462772"/>
          </a:xfrm>
          <a:prstGeom prst="rect">
            <a:avLst/>
          </a:prstGeom>
        </p:spPr>
      </p:pic>
    </p:spTree>
    <p:extLst>
      <p:ext uri="{BB962C8B-B14F-4D97-AF65-F5344CB8AC3E}">
        <p14:creationId xmlns:p14="http://schemas.microsoft.com/office/powerpoint/2010/main" val="11123957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Roboto"/>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766FA9-7F8D-4FE0-A1CE-8D117161DCBB}" type="datetime1">
              <a:rPr lang="en-US" smtClean="0">
                <a:solidFill>
                  <a:prstClr val="black">
                    <a:tint val="75000"/>
                  </a:prstClr>
                </a:solidFill>
              </a:rPr>
              <a:t>11/30/2023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7350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7634F6-6F0B-4D10-BDBC-907E2B144981}" type="datetime1">
              <a:rPr lang="en-US" smtClean="0">
                <a:solidFill>
                  <a:prstClr val="black">
                    <a:tint val="75000"/>
                  </a:prstClr>
                </a:solidFill>
              </a:rPr>
              <a:t>11/30/2023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6885875"/>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C2F17E-8AA0-4E2C-8BAA-B270B1CF0CBD}" type="datetime1">
              <a:rPr lang="en-US" smtClean="0">
                <a:solidFill>
                  <a:prstClr val="black">
                    <a:tint val="75000"/>
                  </a:prstClr>
                </a:solidFill>
              </a:rPr>
              <a:t>11/30/2023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86349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3543AD-AEFC-4F70-8D8D-2119D918CEE1}" type="datetime1">
              <a:rPr lang="en-US" smtClean="0">
                <a:solidFill>
                  <a:prstClr val="black">
                    <a:tint val="75000"/>
                  </a:prstClr>
                </a:solidFill>
              </a:rPr>
              <a:t>11/30/2023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65961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24FB24-2BFD-49C3-99A1-DCF853E27CEB}" type="datetime1">
              <a:rPr lang="en-US" smtClean="0">
                <a:solidFill>
                  <a:prstClr val="black">
                    <a:tint val="75000"/>
                  </a:prstClr>
                </a:solidFill>
              </a:rPr>
              <a:t>11/30/2023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06714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AF34D1-D962-4D7F-ADE3-54B1BD760C37}" type="datetime1">
              <a:rPr lang="en-US" smtClean="0">
                <a:solidFill>
                  <a:prstClr val="black">
                    <a:tint val="75000"/>
                  </a:prstClr>
                </a:solidFill>
              </a:rPr>
              <a:t>11/30/2023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35867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5244024-39A3-4566-BD32-2E26602F6057}" type="datetime1">
              <a:rPr lang="en-US" smtClean="0">
                <a:solidFill>
                  <a:prstClr val="black">
                    <a:tint val="75000"/>
                  </a:prstClr>
                </a:solidFill>
              </a:rPr>
              <a:t>11/30/2023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5661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7F82-2B2E-4837-B3AB-C94C672FBECB}" type="datetime1">
              <a:rPr lang="en-US" smtClean="0">
                <a:solidFill>
                  <a:prstClr val="black">
                    <a:tint val="75000"/>
                  </a:prstClr>
                </a:solidFill>
              </a:rPr>
              <a:pPr/>
              <a:t>11/30/2023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3049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9B6BE73-6652-42CD-8D53-FCB2049DD40A}" type="datetime1">
              <a:rPr lang="en-US" smtClean="0">
                <a:solidFill>
                  <a:prstClr val="black">
                    <a:tint val="75000"/>
                  </a:prstClr>
                </a:solidFill>
              </a:rPr>
              <a:t>11/30/2023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64071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55C92-AD29-41B9-BAA1-3D1209E04E7E}" type="datetime1">
              <a:rPr lang="en-US" smtClean="0">
                <a:solidFill>
                  <a:prstClr val="black">
                    <a:tint val="75000"/>
                  </a:prstClr>
                </a:solidFill>
              </a:rPr>
              <a:t>11/30/2023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04030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A77563-C4A0-42BC-8E6C-D91A24C1A924}" type="datetime1">
              <a:rPr lang="en-US" smtClean="0">
                <a:solidFill>
                  <a:prstClr val="black">
                    <a:tint val="75000"/>
                  </a:prstClr>
                </a:solidFill>
              </a:rPr>
              <a:t>11/30/2023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16404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485900"/>
            <a:ext cx="8229600" cy="4724400"/>
          </a:xfrm>
        </p:spPr>
        <p:txBody>
          <a:bodyPr/>
          <a:lstStyle>
            <a:lvl1pPr marL="0" indent="0">
              <a:defRPr sz="2000" cap="none" baseline="0">
                <a:solidFill>
                  <a:schemeClr val="tx1"/>
                </a:solidFill>
              </a:defRPr>
            </a:lvl1pPr>
            <a:lvl2pPr>
              <a:buClr>
                <a:srgbClr val="0070C0"/>
              </a:buClr>
              <a:buFont typeface="Arial" pitchFamily="34" charset="0"/>
              <a:buChar char="•"/>
              <a:defRPr sz="1800" cap="none" baseline="0">
                <a:solidFill>
                  <a:srgbClr val="C00000"/>
                </a:solidFill>
              </a:defRPr>
            </a:lvl2pPr>
            <a:lvl3pPr marL="0" indent="0">
              <a:buNone/>
              <a:defRPr sz="1200"/>
            </a:lvl3pPr>
            <a:lvl4pPr>
              <a:buNone/>
              <a:defRPr/>
            </a:lvl4pPr>
          </a:lstStyle>
          <a:p>
            <a:pPr lvl="0"/>
            <a:r>
              <a:rPr lang="en-US"/>
              <a:t>Click to edit Master text styles</a:t>
            </a:r>
          </a:p>
          <a:p>
            <a:pPr lvl="1"/>
            <a:r>
              <a:rPr lang="en-US"/>
              <a:t>Second level</a:t>
            </a:r>
          </a:p>
          <a:p>
            <a:pPr lvl="2"/>
            <a:r>
              <a:rPr lang="en-US"/>
              <a:t>Fourth level</a:t>
            </a:r>
          </a:p>
        </p:txBody>
      </p:sp>
      <p:sp>
        <p:nvSpPr>
          <p:cNvPr id="15" name="Text Placeholder 14"/>
          <p:cNvSpPr>
            <a:spLocks noGrp="1"/>
          </p:cNvSpPr>
          <p:nvPr>
            <p:ph type="body" sz="quarter" idx="13"/>
          </p:nvPr>
        </p:nvSpPr>
        <p:spPr>
          <a:xfrm>
            <a:off x="457214" y="1003707"/>
            <a:ext cx="8229599" cy="482203"/>
          </a:xfrm>
        </p:spPr>
        <p:txBody>
          <a:bodyPr/>
          <a:lstStyle>
            <a:lvl1pPr>
              <a:buNone/>
              <a:defRPr sz="2400" b="1">
                <a:solidFill>
                  <a:schemeClr val="tx1"/>
                </a:solidFill>
              </a:defRPr>
            </a:lvl1pPr>
          </a:lstStyle>
          <a:p>
            <a:pPr lvl="0"/>
            <a:r>
              <a:rPr lang="en-US"/>
              <a:t>Click to edit Master text styles</a:t>
            </a:r>
          </a:p>
        </p:txBody>
      </p:sp>
      <p:sp>
        <p:nvSpPr>
          <p:cNvPr id="8" name="Title Placeholder 1"/>
          <p:cNvSpPr>
            <a:spLocks noGrp="1"/>
          </p:cNvSpPr>
          <p:nvPr>
            <p:ph type="title"/>
          </p:nvPr>
        </p:nvSpPr>
        <p:spPr bwMode="auto">
          <a:xfrm>
            <a:off x="457200" y="457201"/>
            <a:ext cx="8229600" cy="571500"/>
          </a:xfrm>
          <a:prstGeom prst="rect">
            <a:avLst/>
          </a:prstGeom>
          <a:noFill/>
          <a:ln w="9525">
            <a:noFill/>
            <a:miter lim="800000"/>
            <a:headEnd/>
            <a:tailEnd/>
          </a:ln>
        </p:spPr>
        <p:txBody>
          <a:bodyPr/>
          <a:lstStyle>
            <a:lvl1pPr>
              <a:defRPr>
                <a:solidFill>
                  <a:srgbClr val="C00000"/>
                </a:solidFill>
              </a:defRPr>
            </a:lvl1pPr>
          </a:lstStyle>
          <a:p>
            <a:pPr lvl="0"/>
            <a:r>
              <a:rPr lang="en-US"/>
              <a:t>Click to edit Master title style</a:t>
            </a:r>
            <a:endParaRPr lang="es-MX"/>
          </a:p>
        </p:txBody>
      </p:sp>
      <p:sp>
        <p:nvSpPr>
          <p:cNvPr id="5" name="Slide Number Placeholder 5"/>
          <p:cNvSpPr>
            <a:spLocks noGrp="1"/>
          </p:cNvSpPr>
          <p:nvPr>
            <p:ph type="sldNum" sz="quarter" idx="14"/>
          </p:nvPr>
        </p:nvSpPr>
        <p:spPr>
          <a:xfrm>
            <a:off x="3708400" y="6356352"/>
            <a:ext cx="1676400" cy="365125"/>
          </a:xfrm>
        </p:spPr>
        <p:txBody>
          <a:bodyPr/>
          <a:lstStyle>
            <a:lvl1pPr algn="ctr">
              <a:defRPr/>
            </a:lvl1pPr>
          </a:lstStyle>
          <a:p>
            <a:pPr>
              <a:defRPr/>
            </a:pPr>
            <a:fld id="{73D67400-5B6B-4E30-9E9E-AB61ED4F88BB}" type="slidenum">
              <a:rPr lang="es-MX">
                <a:solidFill>
                  <a:prstClr val="black">
                    <a:tint val="75000"/>
                  </a:prstClr>
                </a:solidFill>
              </a:rPr>
              <a:pPr>
                <a:defRPr/>
              </a:pPr>
              <a:t>‹#›</a:t>
            </a:fld>
            <a:endParaRPr lang="es-MX">
              <a:solidFill>
                <a:prstClr val="black">
                  <a:tint val="75000"/>
                </a:prstClr>
              </a:solidFill>
            </a:endParaRPr>
          </a:p>
        </p:txBody>
      </p:sp>
    </p:spTree>
    <p:extLst>
      <p:ext uri="{BB962C8B-B14F-4D97-AF65-F5344CB8AC3E}">
        <p14:creationId xmlns:p14="http://schemas.microsoft.com/office/powerpoint/2010/main" val="15584323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485900"/>
            <a:ext cx="8229600" cy="4724400"/>
          </a:xfrm>
        </p:spPr>
        <p:txBody>
          <a:bodyPr/>
          <a:lstStyle>
            <a:lvl1pPr marL="0" indent="0">
              <a:defRPr sz="2000" cap="none" baseline="0">
                <a:solidFill>
                  <a:schemeClr val="tx1"/>
                </a:solidFill>
              </a:defRPr>
            </a:lvl1pPr>
            <a:lvl2pPr>
              <a:defRPr sz="1800" cap="none" baseline="0">
                <a:solidFill>
                  <a:srgbClr val="C00000"/>
                </a:solidFill>
              </a:defRPr>
            </a:lvl2pPr>
            <a:lvl3pPr marL="0" indent="0">
              <a:buNone/>
              <a:defRPr sz="1200"/>
            </a:lvl3pPr>
            <a:lvl4pPr>
              <a:buNone/>
              <a:defRPr/>
            </a:lvl4pPr>
          </a:lstStyle>
          <a:p>
            <a:pPr lvl="0"/>
            <a:r>
              <a:rPr lang="en-US"/>
              <a:t>Click to edit Master text styles</a:t>
            </a:r>
          </a:p>
          <a:p>
            <a:pPr lvl="1"/>
            <a:r>
              <a:rPr lang="en-US"/>
              <a:t>Second level</a:t>
            </a:r>
          </a:p>
          <a:p>
            <a:pPr lvl="2"/>
            <a:r>
              <a:rPr lang="en-US"/>
              <a:t>Fourth level</a:t>
            </a:r>
          </a:p>
        </p:txBody>
      </p:sp>
      <p:sp>
        <p:nvSpPr>
          <p:cNvPr id="15" name="Text Placeholder 14"/>
          <p:cNvSpPr>
            <a:spLocks noGrp="1"/>
          </p:cNvSpPr>
          <p:nvPr>
            <p:ph type="body" sz="quarter" idx="13"/>
          </p:nvPr>
        </p:nvSpPr>
        <p:spPr>
          <a:xfrm>
            <a:off x="457201" y="2057402"/>
            <a:ext cx="8229599" cy="482203"/>
          </a:xfrm>
        </p:spPr>
        <p:txBody>
          <a:bodyPr/>
          <a:lstStyle>
            <a:lvl1pPr>
              <a:buNone/>
              <a:defRPr sz="2400" b="1">
                <a:solidFill>
                  <a:schemeClr val="tx1"/>
                </a:solidFill>
              </a:defRPr>
            </a:lvl1pPr>
          </a:lstStyle>
          <a:p>
            <a:pPr lvl="0"/>
            <a:r>
              <a:rPr lang="en-US"/>
              <a:t>Click to edit Master text styles</a:t>
            </a:r>
          </a:p>
        </p:txBody>
      </p:sp>
      <p:sp>
        <p:nvSpPr>
          <p:cNvPr id="8" name="Title Placeholder 1"/>
          <p:cNvSpPr>
            <a:spLocks noGrp="1"/>
          </p:cNvSpPr>
          <p:nvPr>
            <p:ph type="title"/>
          </p:nvPr>
        </p:nvSpPr>
        <p:spPr bwMode="auto">
          <a:xfrm>
            <a:off x="0" y="1828800"/>
            <a:ext cx="8229600" cy="571500"/>
          </a:xfrm>
          <a:prstGeom prst="rect">
            <a:avLst/>
          </a:prstGeom>
          <a:noFill/>
          <a:ln w="9525">
            <a:noFill/>
            <a:miter lim="800000"/>
            <a:headEnd/>
            <a:tailEnd/>
          </a:ln>
        </p:spPr>
        <p:txBody>
          <a:bodyPr/>
          <a:lstStyle>
            <a:lvl1pPr>
              <a:defRPr>
                <a:solidFill>
                  <a:srgbClr val="C00000"/>
                </a:solidFill>
              </a:defRPr>
            </a:lvl1pPr>
          </a:lstStyle>
          <a:p>
            <a:pPr lvl="0"/>
            <a:r>
              <a:rPr lang="en-US"/>
              <a:t>Click to edit Master title style</a:t>
            </a:r>
            <a:endParaRPr lang="es-MX"/>
          </a:p>
        </p:txBody>
      </p:sp>
      <p:sp>
        <p:nvSpPr>
          <p:cNvPr id="6" name="Slide Number Placeholder 5"/>
          <p:cNvSpPr>
            <a:spLocks noGrp="1"/>
          </p:cNvSpPr>
          <p:nvPr>
            <p:ph type="sldNum" sz="quarter" idx="14"/>
          </p:nvPr>
        </p:nvSpPr>
        <p:spPr>
          <a:xfrm>
            <a:off x="3708400" y="6356352"/>
            <a:ext cx="1676400" cy="365125"/>
          </a:xfrm>
        </p:spPr>
        <p:txBody>
          <a:bodyPr/>
          <a:lstStyle>
            <a:lvl1pPr algn="ctr">
              <a:defRPr/>
            </a:lvl1pPr>
          </a:lstStyle>
          <a:p>
            <a:pPr>
              <a:defRPr/>
            </a:pPr>
            <a:fld id="{D4A18F10-0195-4B78-8B1E-A4B798468B5A}" type="slidenum">
              <a:rPr lang="es-MX">
                <a:solidFill>
                  <a:prstClr val="black">
                    <a:tint val="75000"/>
                  </a:prstClr>
                </a:solidFill>
              </a:rPr>
              <a:pPr>
                <a:defRPr/>
              </a:pPr>
              <a:t>‹#›</a:t>
            </a:fld>
            <a:endParaRPr lang="es-MX">
              <a:solidFill>
                <a:prstClr val="black">
                  <a:tint val="75000"/>
                </a:prstClr>
              </a:solidFill>
            </a:endParaRPr>
          </a:p>
        </p:txBody>
      </p:sp>
    </p:spTree>
    <p:extLst>
      <p:ext uri="{BB962C8B-B14F-4D97-AF65-F5344CB8AC3E}">
        <p14:creationId xmlns:p14="http://schemas.microsoft.com/office/powerpoint/2010/main" val="41367492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485900"/>
            <a:ext cx="8229600" cy="4724400"/>
          </a:xfrm>
        </p:spPr>
        <p:txBody>
          <a:bodyPr/>
          <a:lstStyle>
            <a:lvl1pPr marL="0" indent="0">
              <a:defRPr sz="2000" cap="none" baseline="0">
                <a:solidFill>
                  <a:schemeClr val="tx1"/>
                </a:solidFill>
              </a:defRPr>
            </a:lvl1pPr>
            <a:lvl2pPr>
              <a:defRPr sz="1800" cap="none" baseline="0">
                <a:solidFill>
                  <a:srgbClr val="C00000"/>
                </a:solidFill>
              </a:defRPr>
            </a:lvl2pPr>
            <a:lvl3pPr marL="0" indent="0">
              <a:buNone/>
              <a:defRPr sz="1200"/>
            </a:lvl3pPr>
            <a:lvl4pPr>
              <a:buNone/>
              <a:defRPr/>
            </a:lvl4pPr>
          </a:lstStyle>
          <a:p>
            <a:pPr lvl="0"/>
            <a:r>
              <a:rPr lang="en-US"/>
              <a:t>Click to edit Master text styles</a:t>
            </a:r>
          </a:p>
          <a:p>
            <a:pPr lvl="1"/>
            <a:r>
              <a:rPr lang="en-US"/>
              <a:t>Second level</a:t>
            </a:r>
          </a:p>
          <a:p>
            <a:pPr lvl="2"/>
            <a:r>
              <a:rPr lang="en-US"/>
              <a:t>Fourth level</a:t>
            </a:r>
          </a:p>
        </p:txBody>
      </p:sp>
      <p:sp>
        <p:nvSpPr>
          <p:cNvPr id="15" name="Text Placeholder 14"/>
          <p:cNvSpPr>
            <a:spLocks noGrp="1"/>
          </p:cNvSpPr>
          <p:nvPr>
            <p:ph type="body" sz="quarter" idx="13"/>
          </p:nvPr>
        </p:nvSpPr>
        <p:spPr>
          <a:xfrm>
            <a:off x="457214" y="1003707"/>
            <a:ext cx="8229599" cy="482203"/>
          </a:xfrm>
        </p:spPr>
        <p:txBody>
          <a:bodyPr/>
          <a:lstStyle>
            <a:lvl1pPr>
              <a:buNone/>
              <a:defRPr sz="2400" b="1">
                <a:solidFill>
                  <a:schemeClr val="tx1"/>
                </a:solidFill>
              </a:defRPr>
            </a:lvl1pPr>
          </a:lstStyle>
          <a:p>
            <a:pPr lvl="0"/>
            <a:r>
              <a:rPr lang="en-US"/>
              <a:t>Click to edit Master text styles</a:t>
            </a:r>
          </a:p>
        </p:txBody>
      </p:sp>
      <p:sp>
        <p:nvSpPr>
          <p:cNvPr id="8" name="Title Placeholder 1"/>
          <p:cNvSpPr>
            <a:spLocks noGrp="1"/>
          </p:cNvSpPr>
          <p:nvPr>
            <p:ph type="title"/>
          </p:nvPr>
        </p:nvSpPr>
        <p:spPr bwMode="auto">
          <a:xfrm>
            <a:off x="457200" y="457201"/>
            <a:ext cx="7315200" cy="571500"/>
          </a:xfrm>
          <a:prstGeom prst="rect">
            <a:avLst/>
          </a:prstGeom>
          <a:noFill/>
          <a:ln w="9525">
            <a:noFill/>
            <a:miter lim="800000"/>
            <a:headEnd/>
            <a:tailEnd/>
          </a:ln>
        </p:spPr>
        <p:txBody>
          <a:bodyPr/>
          <a:lstStyle>
            <a:lvl1pPr>
              <a:defRPr>
                <a:solidFill>
                  <a:srgbClr val="C00000"/>
                </a:solidFill>
              </a:defRPr>
            </a:lvl1pPr>
          </a:lstStyle>
          <a:p>
            <a:pPr lvl="0"/>
            <a:r>
              <a:rPr lang="en-US"/>
              <a:t>Click to edit Master title style</a:t>
            </a:r>
            <a:endParaRPr lang="es-MX"/>
          </a:p>
        </p:txBody>
      </p:sp>
      <p:sp>
        <p:nvSpPr>
          <p:cNvPr id="6" name="Slide Number Placeholder 5"/>
          <p:cNvSpPr>
            <a:spLocks noGrp="1"/>
          </p:cNvSpPr>
          <p:nvPr>
            <p:ph type="sldNum" sz="quarter" idx="14"/>
          </p:nvPr>
        </p:nvSpPr>
        <p:spPr>
          <a:xfrm>
            <a:off x="3708400" y="6356352"/>
            <a:ext cx="1676400" cy="365125"/>
          </a:xfrm>
        </p:spPr>
        <p:txBody>
          <a:bodyPr/>
          <a:lstStyle>
            <a:lvl1pPr algn="ctr">
              <a:defRPr/>
            </a:lvl1pPr>
          </a:lstStyle>
          <a:p>
            <a:pPr>
              <a:defRPr/>
            </a:pPr>
            <a:fld id="{962C5B0C-E2B4-4B4B-96E5-32980577F125}" type="slidenum">
              <a:rPr lang="es-MX">
                <a:solidFill>
                  <a:prstClr val="black">
                    <a:tint val="75000"/>
                  </a:prstClr>
                </a:solidFill>
              </a:rPr>
              <a:pPr>
                <a:defRPr/>
              </a:pPr>
              <a:t>‹#›</a:t>
            </a:fld>
            <a:endParaRPr lang="es-MX">
              <a:solidFill>
                <a:prstClr val="black">
                  <a:tint val="75000"/>
                </a:prstClr>
              </a:solidFill>
            </a:endParaRPr>
          </a:p>
        </p:txBody>
      </p:sp>
    </p:spTree>
    <p:extLst>
      <p:ext uri="{BB962C8B-B14F-4D97-AF65-F5344CB8AC3E}">
        <p14:creationId xmlns:p14="http://schemas.microsoft.com/office/powerpoint/2010/main" val="19562744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485900"/>
            <a:ext cx="8229600" cy="4724400"/>
          </a:xfrm>
        </p:spPr>
        <p:txBody>
          <a:bodyPr/>
          <a:lstStyle>
            <a:lvl1pPr marL="0" indent="0">
              <a:defRPr sz="2000" cap="none" baseline="0">
                <a:solidFill>
                  <a:schemeClr val="tx1"/>
                </a:solidFill>
              </a:defRPr>
            </a:lvl1pPr>
            <a:lvl2pPr>
              <a:defRPr sz="1800" cap="none" baseline="0">
                <a:solidFill>
                  <a:srgbClr val="C00000"/>
                </a:solidFill>
              </a:defRPr>
            </a:lvl2pPr>
            <a:lvl3pPr marL="0" indent="0">
              <a:buNone/>
              <a:defRPr sz="1200"/>
            </a:lvl3pPr>
            <a:lvl4pPr>
              <a:buNone/>
              <a:defRPr/>
            </a:lvl4pPr>
          </a:lstStyle>
          <a:p>
            <a:pPr lvl="0"/>
            <a:r>
              <a:rPr lang="en-US"/>
              <a:t>Click to edit Master text styles</a:t>
            </a:r>
          </a:p>
          <a:p>
            <a:pPr lvl="1"/>
            <a:r>
              <a:rPr lang="en-US"/>
              <a:t>Second level</a:t>
            </a:r>
          </a:p>
          <a:p>
            <a:pPr lvl="2"/>
            <a:r>
              <a:rPr lang="en-US"/>
              <a:t>Fourth level</a:t>
            </a:r>
          </a:p>
        </p:txBody>
      </p:sp>
      <p:sp>
        <p:nvSpPr>
          <p:cNvPr id="15" name="Text Placeholder 14"/>
          <p:cNvSpPr>
            <a:spLocks noGrp="1"/>
          </p:cNvSpPr>
          <p:nvPr>
            <p:ph type="body" sz="quarter" idx="13"/>
          </p:nvPr>
        </p:nvSpPr>
        <p:spPr>
          <a:xfrm>
            <a:off x="457214" y="1003707"/>
            <a:ext cx="8229599" cy="482203"/>
          </a:xfrm>
        </p:spPr>
        <p:txBody>
          <a:bodyPr/>
          <a:lstStyle>
            <a:lvl1pPr>
              <a:buNone/>
              <a:defRPr sz="2400" b="1">
                <a:solidFill>
                  <a:schemeClr val="tx1"/>
                </a:solidFill>
              </a:defRPr>
            </a:lvl1pPr>
          </a:lstStyle>
          <a:p>
            <a:pPr lvl="0"/>
            <a:r>
              <a:rPr lang="en-US"/>
              <a:t>Click to edit Master text styles</a:t>
            </a:r>
          </a:p>
        </p:txBody>
      </p:sp>
      <p:sp>
        <p:nvSpPr>
          <p:cNvPr id="8" name="Title Placeholder 1"/>
          <p:cNvSpPr>
            <a:spLocks noGrp="1"/>
          </p:cNvSpPr>
          <p:nvPr>
            <p:ph type="title"/>
          </p:nvPr>
        </p:nvSpPr>
        <p:spPr bwMode="auto">
          <a:xfrm>
            <a:off x="457200" y="457201"/>
            <a:ext cx="8229600" cy="571500"/>
          </a:xfrm>
          <a:prstGeom prst="rect">
            <a:avLst/>
          </a:prstGeom>
          <a:noFill/>
          <a:ln w="9525">
            <a:noFill/>
            <a:miter lim="800000"/>
            <a:headEnd/>
            <a:tailEnd/>
          </a:ln>
        </p:spPr>
        <p:txBody>
          <a:bodyPr/>
          <a:lstStyle>
            <a:lvl1pPr>
              <a:defRPr>
                <a:solidFill>
                  <a:srgbClr val="C00000"/>
                </a:solidFill>
              </a:defRPr>
            </a:lvl1pPr>
          </a:lstStyle>
          <a:p>
            <a:pPr lvl="0"/>
            <a:r>
              <a:rPr lang="en-US"/>
              <a:t>Click to edit Master title style</a:t>
            </a:r>
            <a:endParaRPr lang="es-MX"/>
          </a:p>
        </p:txBody>
      </p:sp>
      <p:sp>
        <p:nvSpPr>
          <p:cNvPr id="7" name="Slide Number Placeholder 5"/>
          <p:cNvSpPr>
            <a:spLocks noGrp="1"/>
          </p:cNvSpPr>
          <p:nvPr>
            <p:ph type="sldNum" sz="quarter" idx="14"/>
          </p:nvPr>
        </p:nvSpPr>
        <p:spPr>
          <a:xfrm>
            <a:off x="3708400" y="6356352"/>
            <a:ext cx="1676400" cy="365125"/>
          </a:xfrm>
        </p:spPr>
        <p:txBody>
          <a:bodyPr/>
          <a:lstStyle>
            <a:lvl1pPr algn="ctr">
              <a:defRPr/>
            </a:lvl1pPr>
          </a:lstStyle>
          <a:p>
            <a:pPr>
              <a:defRPr/>
            </a:pPr>
            <a:fld id="{E92B93E3-35AA-4660-9AB7-83632D6528AA}" type="slidenum">
              <a:rPr lang="es-MX">
                <a:solidFill>
                  <a:prstClr val="black"/>
                </a:solidFill>
              </a:rPr>
              <a:pPr>
                <a:defRPr/>
              </a:pPr>
              <a:t>‹#›</a:t>
            </a:fld>
            <a:endParaRPr lang="es-MX">
              <a:solidFill>
                <a:prstClr val="black"/>
              </a:solidFill>
            </a:endParaRPr>
          </a:p>
        </p:txBody>
      </p:sp>
    </p:spTree>
    <p:extLst>
      <p:ext uri="{BB962C8B-B14F-4D97-AF65-F5344CB8AC3E}">
        <p14:creationId xmlns:p14="http://schemas.microsoft.com/office/powerpoint/2010/main" val="42519245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485900"/>
            <a:ext cx="8229600" cy="4724400"/>
          </a:xfrm>
        </p:spPr>
        <p:txBody>
          <a:bodyPr/>
          <a:lstStyle>
            <a:lvl1pPr marL="0" indent="0">
              <a:defRPr sz="2000" cap="none" baseline="0">
                <a:solidFill>
                  <a:schemeClr val="tx1"/>
                </a:solidFill>
              </a:defRPr>
            </a:lvl1pPr>
            <a:lvl2pPr>
              <a:defRPr sz="1800" cap="none" baseline="0">
                <a:solidFill>
                  <a:srgbClr val="C00000"/>
                </a:solidFill>
              </a:defRPr>
            </a:lvl2pPr>
            <a:lvl3pPr marL="0" indent="0">
              <a:buNone/>
              <a:defRPr sz="1200"/>
            </a:lvl3pPr>
            <a:lvl4pPr>
              <a:buNone/>
              <a:defRPr/>
            </a:lvl4pPr>
          </a:lstStyle>
          <a:p>
            <a:pPr lvl="0"/>
            <a:r>
              <a:rPr lang="en-US"/>
              <a:t>Click to edit Master text styles</a:t>
            </a:r>
          </a:p>
          <a:p>
            <a:pPr lvl="1"/>
            <a:r>
              <a:rPr lang="en-US"/>
              <a:t>Second level</a:t>
            </a:r>
          </a:p>
          <a:p>
            <a:pPr lvl="2"/>
            <a:r>
              <a:rPr lang="en-US"/>
              <a:t>Fourth level</a:t>
            </a:r>
          </a:p>
        </p:txBody>
      </p:sp>
      <p:sp>
        <p:nvSpPr>
          <p:cNvPr id="15" name="Text Placeholder 14"/>
          <p:cNvSpPr>
            <a:spLocks noGrp="1"/>
          </p:cNvSpPr>
          <p:nvPr>
            <p:ph type="body" sz="quarter" idx="13"/>
          </p:nvPr>
        </p:nvSpPr>
        <p:spPr>
          <a:xfrm>
            <a:off x="457212" y="1003706"/>
            <a:ext cx="8229599" cy="482203"/>
          </a:xfrm>
        </p:spPr>
        <p:txBody>
          <a:bodyPr/>
          <a:lstStyle>
            <a:lvl1pPr>
              <a:defRPr sz="2400" b="1">
                <a:solidFill>
                  <a:schemeClr val="tx1"/>
                </a:solidFill>
              </a:defRPr>
            </a:lvl1pPr>
          </a:lstStyle>
          <a:p>
            <a:pPr lvl="0"/>
            <a:r>
              <a:rPr lang="en-US"/>
              <a:t>Click to edit Master text styles</a:t>
            </a:r>
          </a:p>
        </p:txBody>
      </p:sp>
      <p:sp>
        <p:nvSpPr>
          <p:cNvPr id="8" name="Title Placeholder 1"/>
          <p:cNvSpPr>
            <a:spLocks noGrp="1"/>
          </p:cNvSpPr>
          <p:nvPr>
            <p:ph type="title"/>
          </p:nvPr>
        </p:nvSpPr>
        <p:spPr bwMode="auto">
          <a:xfrm>
            <a:off x="457200" y="457201"/>
            <a:ext cx="8229600" cy="571500"/>
          </a:xfrm>
          <a:prstGeom prst="rect">
            <a:avLst/>
          </a:prstGeom>
          <a:noFill/>
          <a:ln w="9525">
            <a:noFill/>
            <a:miter lim="800000"/>
            <a:headEnd/>
            <a:tailEnd/>
          </a:ln>
        </p:spPr>
        <p:txBody>
          <a:bodyPr/>
          <a:lstStyle/>
          <a:p>
            <a:pPr lvl="0"/>
            <a:r>
              <a:rPr lang="en-US"/>
              <a:t>Click to edit Master title style</a:t>
            </a:r>
            <a:endParaRPr lang="es-MX"/>
          </a:p>
        </p:txBody>
      </p:sp>
      <p:sp>
        <p:nvSpPr>
          <p:cNvPr id="7" name="Slide Number Placeholder 5"/>
          <p:cNvSpPr>
            <a:spLocks noGrp="1"/>
          </p:cNvSpPr>
          <p:nvPr>
            <p:ph type="sldNum" sz="quarter" idx="14"/>
          </p:nvPr>
        </p:nvSpPr>
        <p:spPr>
          <a:xfrm>
            <a:off x="3708400" y="6356352"/>
            <a:ext cx="1676400" cy="365125"/>
          </a:xfrm>
        </p:spPr>
        <p:txBody>
          <a:bodyPr/>
          <a:lstStyle>
            <a:lvl1pPr algn="ctr">
              <a:defRPr/>
            </a:lvl1pPr>
          </a:lstStyle>
          <a:p>
            <a:pPr>
              <a:defRPr/>
            </a:pPr>
            <a:fld id="{0BC245A3-9D73-4390-8FB3-6C53FA3D3D02}" type="slidenum">
              <a:rPr lang="es-MX">
                <a:solidFill>
                  <a:prstClr val="black">
                    <a:tint val="75000"/>
                  </a:prstClr>
                </a:solidFill>
              </a:rPr>
              <a:pPr>
                <a:defRPr/>
              </a:pPr>
              <a:t>‹#›</a:t>
            </a:fld>
            <a:endParaRPr lang="es-MX">
              <a:solidFill>
                <a:prstClr val="black">
                  <a:tint val="75000"/>
                </a:prstClr>
              </a:solidFill>
            </a:endParaRPr>
          </a:p>
        </p:txBody>
      </p:sp>
    </p:spTree>
    <p:extLst>
      <p:ext uri="{BB962C8B-B14F-4D97-AF65-F5344CB8AC3E}">
        <p14:creationId xmlns:p14="http://schemas.microsoft.com/office/powerpoint/2010/main" val="23549394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8250238" y="6364288"/>
            <a:ext cx="436562" cy="265112"/>
          </a:xfrm>
          <a:prstGeom prst="rect">
            <a:avLst/>
          </a:prstGeom>
          <a:noFill/>
          <a:ln w="9525">
            <a:noFill/>
            <a:miter lim="800000"/>
            <a:headEnd/>
            <a:tailEnd/>
          </a:ln>
        </p:spPr>
      </p:pic>
      <p:pic>
        <p:nvPicPr>
          <p:cNvPr id="4" name="Picture 11"/>
          <p:cNvPicPr>
            <a:picLocks noChangeAspect="1" noChangeArrowheads="1"/>
          </p:cNvPicPr>
          <p:nvPr userDrawn="1"/>
        </p:nvPicPr>
        <p:blipFill>
          <a:blip r:embed="rId3" cstate="print"/>
          <a:srcRect/>
          <a:stretch>
            <a:fillRect/>
          </a:stretch>
        </p:blipFill>
        <p:spPr bwMode="auto">
          <a:xfrm>
            <a:off x="0" y="5334000"/>
            <a:ext cx="9144000" cy="1524000"/>
          </a:xfrm>
          <a:prstGeom prst="rect">
            <a:avLst/>
          </a:prstGeom>
          <a:noFill/>
          <a:ln w="9525">
            <a:noFill/>
            <a:miter lim="800000"/>
            <a:headEnd/>
            <a:tailEnd/>
          </a:ln>
        </p:spPr>
      </p:pic>
      <p:pic>
        <p:nvPicPr>
          <p:cNvPr id="6" name="Picture 9"/>
          <p:cNvPicPr>
            <a:picLocks noChangeAspect="1" noChangeArrowheads="1"/>
          </p:cNvPicPr>
          <p:nvPr userDrawn="1"/>
        </p:nvPicPr>
        <p:blipFill>
          <a:blip r:embed="rId4" cstate="print"/>
          <a:srcRect/>
          <a:stretch>
            <a:fillRect/>
          </a:stretch>
        </p:blipFill>
        <p:spPr bwMode="auto">
          <a:xfrm>
            <a:off x="566739" y="3886200"/>
            <a:ext cx="1414462" cy="1447800"/>
          </a:xfrm>
          <a:prstGeom prst="rect">
            <a:avLst/>
          </a:prstGeom>
          <a:noFill/>
          <a:ln w="9525">
            <a:noFill/>
            <a:miter lim="800000"/>
            <a:headEnd/>
            <a:tailEnd/>
          </a:ln>
        </p:spPr>
      </p:pic>
      <p:sp>
        <p:nvSpPr>
          <p:cNvPr id="12" name="Rectangle 6"/>
          <p:cNvSpPr>
            <a:spLocks noGrp="1" noChangeArrowheads="1"/>
          </p:cNvSpPr>
          <p:nvPr>
            <p:ph type="title"/>
          </p:nvPr>
        </p:nvSpPr>
        <p:spPr>
          <a:xfrm>
            <a:off x="457200" y="342900"/>
            <a:ext cx="8229600" cy="571500"/>
          </a:xfrm>
          <a:noFill/>
        </p:spPr>
        <p:txBody>
          <a:bodyPr/>
          <a:lstStyle/>
          <a:p>
            <a:endParaRPr lang="en-US"/>
          </a:p>
        </p:txBody>
      </p:sp>
      <p:pic>
        <p:nvPicPr>
          <p:cNvPr id="10242" name="Picture 2" descr="ISAC - Illinois Student Assistance Commission">
            <a:hlinkClick r:id="rId5"/>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5477" y="1524000"/>
            <a:ext cx="2376985"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7726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0600" y="2209800"/>
            <a:ext cx="6858000" cy="2082800"/>
          </a:xfrm>
        </p:spPr>
        <p:txBody>
          <a:bodyPr anchor="b">
            <a:normAutofit/>
          </a:bodyPr>
          <a:lstStyle>
            <a:lvl1pPr algn="l">
              <a:defRPr sz="3600"/>
            </a:lvl1pPr>
          </a:lstStyle>
          <a:p>
            <a:r>
              <a:rPr lang="en-US"/>
              <a:t>Click to edit Master title style</a:t>
            </a:r>
            <a:br>
              <a:rPr lang="en-US"/>
            </a:br>
            <a:endParaRPr lang="en-US"/>
          </a:p>
        </p:txBody>
      </p:sp>
      <p:sp>
        <p:nvSpPr>
          <p:cNvPr id="3" name="Subtitle 2"/>
          <p:cNvSpPr>
            <a:spLocks noGrp="1"/>
          </p:cNvSpPr>
          <p:nvPr>
            <p:ph type="subTitle" idx="1"/>
          </p:nvPr>
        </p:nvSpPr>
        <p:spPr>
          <a:xfrm>
            <a:off x="990600" y="4384675"/>
            <a:ext cx="6858000" cy="1655762"/>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EC33C74-CFE1-4394-83B2-911AE8C036B3}" type="datetime1">
              <a:rPr lang="en-US" smtClean="0">
                <a:solidFill>
                  <a:prstClr val="black">
                    <a:tint val="75000"/>
                  </a:prstClr>
                </a:solidFill>
              </a:rPr>
              <a:t>11/30/2023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54530" y="796474"/>
            <a:ext cx="2382157" cy="715821"/>
          </a:xfrm>
          <a:prstGeom prst="rect">
            <a:avLst/>
          </a:prstGeom>
        </p:spPr>
      </p:pic>
    </p:spTree>
    <p:extLst>
      <p:ext uri="{BB962C8B-B14F-4D97-AF65-F5344CB8AC3E}">
        <p14:creationId xmlns:p14="http://schemas.microsoft.com/office/powerpoint/2010/main" val="3227431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1E57738-F4B0-48EA-9B71-E0F723F8BF6C}" type="datetime1">
              <a:rPr lang="en-US" smtClean="0">
                <a:solidFill>
                  <a:prstClr val="black">
                    <a:tint val="75000"/>
                  </a:prstClr>
                </a:solidFill>
              </a:rPr>
              <a:pPr/>
              <a:t>11/30/2023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0123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chemeClr val="accent1"/>
                </a:solidFill>
                <a:latin typeface="Roboto"/>
              </a:defRPr>
            </a:lvl1pPr>
          </a:lstStyle>
          <a:p>
            <a:r>
              <a:rPr lang="en-US"/>
              <a:t>Click to edit Master title style</a:t>
            </a:r>
          </a:p>
        </p:txBody>
      </p:sp>
      <p:sp>
        <p:nvSpPr>
          <p:cNvPr id="3" name="Content Placeholder 2"/>
          <p:cNvSpPr>
            <a:spLocks noGrp="1"/>
          </p:cNvSpPr>
          <p:nvPr>
            <p:ph idx="1"/>
          </p:nvPr>
        </p:nvSpPr>
        <p:spPr/>
        <p:txBody>
          <a:bodyPr/>
          <a:lstStyle>
            <a:lvl1pPr>
              <a:buClr>
                <a:schemeClr val="accent1"/>
              </a:buClr>
              <a:defRPr sz="2400"/>
            </a:lvl1pPr>
            <a:lvl2pPr>
              <a:defRPr sz="22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2D87F2-D04A-47C1-8CD5-B4BA0F4C7D42}" type="datetime1">
              <a:rPr lang="en-US" smtClean="0">
                <a:solidFill>
                  <a:prstClr val="black">
                    <a:tint val="75000"/>
                  </a:prstClr>
                </a:solidFill>
              </a:rPr>
              <a:t>11/30/2023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97351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FD3C23-9E80-4BBB-A6FA-6E903888B554}" type="datetime1">
              <a:rPr lang="en-US" smtClean="0">
                <a:solidFill>
                  <a:prstClr val="black">
                    <a:tint val="75000"/>
                  </a:prstClr>
                </a:solidFill>
              </a:rPr>
              <a:t>11/30/2023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1649356"/>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chemeClr val="accent1"/>
                </a:solidFill>
              </a:defRPr>
            </a:lvl1p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lvl1pPr marL="342900" indent="-342900">
              <a:buClr>
                <a:schemeClr val="accent1"/>
              </a:buClr>
              <a:buFont typeface="Arial" panose="020B0604020202020204" pitchFamily="34" charset="0"/>
              <a:buChar char="•"/>
              <a:defRPr/>
            </a:lvl1pPr>
            <a:lvl2pPr marL="628650" indent="-285750">
              <a:buClr>
                <a:schemeClr val="accent1"/>
              </a:buClr>
              <a:buFont typeface="Arial" panose="020B0604020202020204" pitchFamily="34" charset="0"/>
              <a:buChar char="•"/>
              <a:defRPr/>
            </a:lvl2pPr>
            <a:lvl3pPr marL="971550" indent="-285750">
              <a:buClr>
                <a:schemeClr val="accent1"/>
              </a:buClr>
              <a:buFont typeface="Arial" panose="020B0604020202020204" pitchFamily="34" charset="0"/>
              <a:buChar char="•"/>
              <a:defRPr/>
            </a:lvl3pPr>
            <a:lvl4pPr marL="1314450" indent="-285750">
              <a:buClr>
                <a:schemeClr val="accent1"/>
              </a:buClr>
              <a:buFont typeface="Arial" panose="020B0604020202020204" pitchFamily="34" charset="0"/>
              <a:buChar char="•"/>
              <a:defRPr/>
            </a:lvl4pPr>
            <a:lvl5pPr marL="1657350" indent="-28575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0BC9E9-5AC8-47C7-9A88-92E93EA47BDF}" type="datetime1">
              <a:rPr lang="en-US" smtClean="0">
                <a:solidFill>
                  <a:prstClr val="black">
                    <a:tint val="75000"/>
                  </a:prstClr>
                </a:solidFill>
              </a:rPr>
              <a:t>11/30/2023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8911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normAutofit/>
          </a:bodyPr>
          <a:lstStyle>
            <a:lvl1pPr>
              <a:defRPr sz="360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2B1E09-0966-4CA5-AFDC-2F5C331E7F81}" type="datetime1">
              <a:rPr lang="en-US" smtClean="0">
                <a:solidFill>
                  <a:prstClr val="black">
                    <a:tint val="75000"/>
                  </a:prstClr>
                </a:solidFill>
              </a:rPr>
              <a:t>11/30/2023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16658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accent1"/>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FE48C89F-E33F-4897-9C82-5ED8C1357EF9}" type="datetime1">
              <a:rPr lang="en-US" smtClean="0">
                <a:solidFill>
                  <a:prstClr val="black">
                    <a:tint val="75000"/>
                  </a:prstClr>
                </a:solidFill>
              </a:rPr>
              <a:t>11/30/2023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9328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23F4DC-1401-484F-9FF4-FC02254A2481}" type="datetime1">
              <a:rPr lang="en-US" smtClean="0">
                <a:solidFill>
                  <a:prstClr val="black">
                    <a:tint val="75000"/>
                  </a:prstClr>
                </a:solidFill>
              </a:rPr>
              <a:t>11/30/2023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29905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lvl1pPr>
              <a:defRPr sz="2800">
                <a:solidFill>
                  <a:schemeClr val="accent1"/>
                </a:solidFill>
              </a:defRPr>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2400">
                <a:solidFill>
                  <a:schemeClr val="accent1"/>
                </a:solidFill>
              </a:defRPr>
            </a:lvl1pPr>
            <a:lvl2pPr>
              <a:defRPr sz="2400"/>
            </a:lvl2pPr>
            <a:lvl3pPr>
              <a:defRPr sz="2200"/>
            </a:lvl3pPr>
            <a:lvl4pPr>
              <a:defRPr sz="2000"/>
            </a:lvl4pPr>
            <a:lvl5pPr>
              <a:defRPr sz="18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9B5A3B5-AD42-4965-B2BC-33E21594D812}" type="datetime1">
              <a:rPr lang="en-US" smtClean="0">
                <a:solidFill>
                  <a:prstClr val="black">
                    <a:tint val="75000"/>
                  </a:prstClr>
                </a:solidFill>
              </a:rPr>
              <a:t>11/30/2023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5027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solidFill>
                  <a:schemeClr val="accent1"/>
                </a:solidFill>
              </a:defRPr>
            </a:lvl1pPr>
          </a:lstStyle>
          <a:p>
            <a:r>
              <a:rPr lang="en-US"/>
              <a:t>Click to edit Master title style</a:t>
            </a:r>
          </a:p>
        </p:txBody>
      </p:sp>
      <p:sp>
        <p:nvSpPr>
          <p:cNvPr id="3" name="Picture Placeholder 2"/>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2594197-181A-40B5-A67E-A3AB235BD512}" type="datetime1">
              <a:rPr lang="en-US" smtClean="0">
                <a:solidFill>
                  <a:prstClr val="black">
                    <a:tint val="75000"/>
                  </a:prstClr>
                </a:solidFill>
              </a:rPr>
              <a:t>11/30/2023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1958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accent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074F4E-ED1F-4091-9212-F8210608368D}" type="datetime1">
              <a:rPr lang="en-US" smtClean="0">
                <a:solidFill>
                  <a:prstClr val="black">
                    <a:tint val="75000"/>
                  </a:prstClr>
                </a:solidFill>
              </a:rPr>
              <a:t>11/30/2023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04366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lvl1pPr>
              <a:defRPr sz="3600">
                <a:solidFill>
                  <a:schemeClr val="accent1"/>
                </a:solidFill>
              </a:defRPr>
            </a:lvl1pPr>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D70D6C-DBF4-4F4D-B538-C76109266E12}" type="datetime1">
              <a:rPr lang="en-US" smtClean="0">
                <a:solidFill>
                  <a:prstClr val="black">
                    <a:tint val="75000"/>
                  </a:prstClr>
                </a:solidFill>
              </a:rPr>
              <a:t>11/30/2023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355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600D5EF-7D26-425F-8C45-B9312ACE18BC}" type="datetime1">
              <a:rPr lang="en-US" smtClean="0">
                <a:solidFill>
                  <a:prstClr val="black">
                    <a:tint val="75000"/>
                  </a:prstClr>
                </a:solidFill>
              </a:rPr>
              <a:pPr/>
              <a:t>11/30/2023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97774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0600" y="2209800"/>
            <a:ext cx="6858000" cy="2082800"/>
          </a:xfrm>
        </p:spPr>
        <p:txBody>
          <a:bodyPr anchor="b">
            <a:normAutofit/>
          </a:bodyPr>
          <a:lstStyle>
            <a:lvl1pPr algn="l">
              <a:defRPr sz="3600" b="1">
                <a:solidFill>
                  <a:schemeClr val="accent1"/>
                </a:solidFill>
              </a:defRPr>
            </a:lvl1pPr>
          </a:lstStyle>
          <a:p>
            <a:r>
              <a:rPr lang="en-US"/>
              <a:t>Click to edit Master title style</a:t>
            </a:r>
            <a:br>
              <a:rPr lang="en-US"/>
            </a:br>
            <a:endParaRPr lang="en-US"/>
          </a:p>
        </p:txBody>
      </p:sp>
      <p:sp>
        <p:nvSpPr>
          <p:cNvPr id="3" name="Subtitle 2"/>
          <p:cNvSpPr>
            <a:spLocks noGrp="1"/>
          </p:cNvSpPr>
          <p:nvPr>
            <p:ph type="subTitle" idx="1"/>
          </p:nvPr>
        </p:nvSpPr>
        <p:spPr>
          <a:xfrm>
            <a:off x="990600" y="4384675"/>
            <a:ext cx="6858000" cy="1655762"/>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pic>
        <p:nvPicPr>
          <p:cNvPr id="10" name="Picture 9">
            <a:extLst>
              <a:ext uri="{FF2B5EF4-FFF2-40B4-BE49-F238E27FC236}">
                <a16:creationId xmlns:a16="http://schemas.microsoft.com/office/drawing/2014/main" xmlns="" id="{B689CB07-CF92-432B-8DEC-92A005F75109}"/>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31241" y="342019"/>
            <a:ext cx="1540042" cy="462772"/>
          </a:xfrm>
          <a:prstGeom prst="rect">
            <a:avLst/>
          </a:prstGeom>
        </p:spPr>
      </p:pic>
    </p:spTree>
    <p:extLst>
      <p:ext uri="{BB962C8B-B14F-4D97-AF65-F5344CB8AC3E}">
        <p14:creationId xmlns:p14="http://schemas.microsoft.com/office/powerpoint/2010/main" val="12514510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accent1"/>
                </a:solidFill>
                <a:latin typeface="Roboto"/>
              </a:defRPr>
            </a:lvl1pPr>
          </a:lstStyle>
          <a:p>
            <a:r>
              <a:rPr lang="en-US"/>
              <a:t>Click to edit Master title style</a:t>
            </a:r>
          </a:p>
        </p:txBody>
      </p:sp>
      <p:sp>
        <p:nvSpPr>
          <p:cNvPr id="3" name="Content Placeholder 2"/>
          <p:cNvSpPr>
            <a:spLocks noGrp="1"/>
          </p:cNvSpPr>
          <p:nvPr>
            <p:ph idx="1"/>
          </p:nvPr>
        </p:nvSpPr>
        <p:spPr/>
        <p:txBody>
          <a:bodyPr>
            <a:normAutofit/>
          </a:bodyPr>
          <a:lstStyle>
            <a:lvl1pPr>
              <a:buClr>
                <a:schemeClr val="accent1"/>
              </a:buClr>
              <a:defRPr sz="2800">
                <a:latin typeface="+mn-lt"/>
              </a:defRPr>
            </a:lvl1pPr>
            <a:lvl2pPr>
              <a:buClr>
                <a:schemeClr val="accent1"/>
              </a:buClr>
              <a:defRPr sz="2400">
                <a:latin typeface="+mn-lt"/>
              </a:defRPr>
            </a:lvl2pPr>
            <a:lvl3pPr>
              <a:buClr>
                <a:schemeClr val="accent1"/>
              </a:buClr>
              <a:defRPr sz="1800">
                <a:latin typeface="+mn-lt"/>
              </a:defRPr>
            </a:lvl3pPr>
            <a:lvl4pPr>
              <a:buClr>
                <a:schemeClr val="accent1"/>
              </a:buClr>
              <a:defRPr sz="1600">
                <a:latin typeface="+mn-lt"/>
              </a:defRPr>
            </a:lvl4pPr>
            <a:lvl5pPr>
              <a:buClr>
                <a:schemeClr val="accent1"/>
              </a:buClr>
              <a:defRPr sz="1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xmlns="" id="{120E660B-9751-4F2D-86CC-7C2DFCFA3048}"/>
              </a:ext>
            </a:extLst>
          </p:cNvPr>
          <p:cNvPicPr>
            <a:picLocks noChangeAspect="1"/>
          </p:cNvPicPr>
          <p:nvPr userDrawn="1"/>
        </p:nvPicPr>
        <p:blipFill>
          <a:blip r:embed="rId3"/>
          <a:stretch>
            <a:fillRect/>
          </a:stretch>
        </p:blipFill>
        <p:spPr>
          <a:xfrm>
            <a:off x="628650" y="6410886"/>
            <a:ext cx="1012024" cy="256054"/>
          </a:xfrm>
          <a:prstGeom prst="rect">
            <a:avLst/>
          </a:prstGeom>
        </p:spPr>
      </p:pic>
      <p:sp>
        <p:nvSpPr>
          <p:cNvPr id="11" name="Slide Number Placeholder 10">
            <a:extLst>
              <a:ext uri="{FF2B5EF4-FFF2-40B4-BE49-F238E27FC236}">
                <a16:creationId xmlns:a16="http://schemas.microsoft.com/office/drawing/2014/main" xmlns="" id="{FCB3912B-D6A8-4A71-A452-35EA8185461D}"/>
              </a:ext>
            </a:extLst>
          </p:cNvPr>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507020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xmlns="" id="{E07375EE-0D0A-4C16-AF7D-E87DCC661039}"/>
              </a:ext>
            </a:extLst>
          </p:cNvPr>
          <p:cNvPicPr>
            <a:picLocks noChangeAspect="1"/>
          </p:cNvPicPr>
          <p:nvPr userDrawn="1"/>
        </p:nvPicPr>
        <p:blipFill>
          <a:blip r:embed="rId3"/>
          <a:stretch>
            <a:fillRect/>
          </a:stretch>
        </p:blipFill>
        <p:spPr>
          <a:xfrm>
            <a:off x="628650" y="6410886"/>
            <a:ext cx="1012024" cy="256054"/>
          </a:xfrm>
          <a:prstGeom prst="rect">
            <a:avLst/>
          </a:prstGeom>
        </p:spPr>
      </p:pic>
    </p:spTree>
    <p:extLst>
      <p:ext uri="{BB962C8B-B14F-4D97-AF65-F5344CB8AC3E}">
        <p14:creationId xmlns:p14="http://schemas.microsoft.com/office/powerpoint/2010/main" val="3666949989"/>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2C5812-E050-448E-AA1D-9F6493D61C75}" type="datetime1">
              <a:rPr lang="en-US" smtClean="0">
                <a:solidFill>
                  <a:prstClr val="black">
                    <a:tint val="75000"/>
                  </a:prstClr>
                </a:solidFill>
              </a:rPr>
              <a:t>11/30/2023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5687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2BDBB5-373A-43B2-9954-4B27CB749562}" type="datetime1">
              <a:rPr lang="en-US" smtClean="0">
                <a:solidFill>
                  <a:prstClr val="black">
                    <a:tint val="75000"/>
                  </a:prstClr>
                </a:solidFill>
              </a:rPr>
              <a:t>11/30/2023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2479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C7222E-1C65-4537-B817-DBBAF54F26BD}" type="datetime1">
              <a:rPr lang="en-US" smtClean="0">
                <a:solidFill>
                  <a:prstClr val="black">
                    <a:tint val="75000"/>
                  </a:prstClr>
                </a:solidFill>
              </a:rPr>
              <a:t>11/30/2023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0421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7.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92.xml"/><Relationship Id="rId7" Type="http://schemas.openxmlformats.org/officeDocument/2006/relationships/theme" Target="../theme/theme8.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5" Type="http://schemas.openxmlformats.org/officeDocument/2006/relationships/slideLayout" Target="../slideLayouts/slideLayout94.xml"/><Relationship Id="rId4"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1909345-DEE0-4B07-8E32-441AC9DA095E}" type="datetime1">
              <a:rPr lang="en-US" smtClean="0">
                <a:solidFill>
                  <a:prstClr val="black">
                    <a:tint val="75000"/>
                  </a:prstClr>
                </a:solidFill>
              </a:rPr>
              <a:pPr/>
              <a:t>11/30/2023</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6498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9" r:id="rId17"/>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Roboto"/>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Roboto"/>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Roboto"/>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Roboto"/>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Roboto"/>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Roboto"/>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1909345-DEE0-4B07-8E32-441AC9DA095E}" type="datetime1">
              <a:rPr lang="en-US" smtClean="0">
                <a:solidFill>
                  <a:prstClr val="black">
                    <a:tint val="75000"/>
                  </a:prstClr>
                </a:solidFill>
              </a:rPr>
              <a:pPr/>
              <a:t>11/30/2023</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82505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sldNum="0" hdr="0" ftr="0" dt="0"/>
  <p:txStyles>
    <p:titleStyle>
      <a:lvl1pPr algn="l" defTabSz="685800" rtl="0" eaLnBrk="1" latinLnBrk="0" hangingPunct="1">
        <a:lnSpc>
          <a:spcPct val="90000"/>
        </a:lnSpc>
        <a:spcBef>
          <a:spcPct val="0"/>
        </a:spcBef>
        <a:buNone/>
        <a:defRPr sz="3600" kern="1200">
          <a:solidFill>
            <a:schemeClr val="accent1"/>
          </a:solidFill>
          <a:latin typeface="Roboto"/>
          <a:ea typeface="+mj-ea"/>
          <a:cs typeface="+mj-cs"/>
        </a:defRPr>
      </a:lvl1pPr>
    </p:titleStyle>
    <p:bodyStyle>
      <a:lvl1pPr marL="342900" indent="-342900" algn="l" defTabSz="685800" rtl="0" eaLnBrk="1" latinLnBrk="0" hangingPunct="1">
        <a:lnSpc>
          <a:spcPct val="90000"/>
        </a:lnSpc>
        <a:spcBef>
          <a:spcPts val="750"/>
        </a:spcBef>
        <a:buClr>
          <a:schemeClr val="accent1"/>
        </a:buClr>
        <a:buFont typeface="Arial" panose="020B0604020202020204" pitchFamily="34" charset="0"/>
        <a:buChar char="•"/>
        <a:defRPr sz="2100" kern="1200">
          <a:solidFill>
            <a:schemeClr val="tx1"/>
          </a:solidFill>
          <a:latin typeface="Roboto"/>
          <a:ea typeface="+mn-ea"/>
          <a:cs typeface="+mn-cs"/>
        </a:defRPr>
      </a:lvl1pPr>
      <a:lvl2pPr marL="628650" indent="-28575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Roboto"/>
          <a:ea typeface="+mn-ea"/>
          <a:cs typeface="+mn-cs"/>
        </a:defRPr>
      </a:lvl2pPr>
      <a:lvl3pPr marL="971550" indent="-285750" algn="l" defTabSz="685800" rtl="0" eaLnBrk="1" latinLnBrk="0" hangingPunct="1">
        <a:lnSpc>
          <a:spcPct val="90000"/>
        </a:lnSpc>
        <a:spcBef>
          <a:spcPts val="375"/>
        </a:spcBef>
        <a:buClr>
          <a:schemeClr val="accent1"/>
        </a:buClr>
        <a:buFont typeface="Arial" panose="020B0604020202020204" pitchFamily="34" charset="0"/>
        <a:buChar char="•"/>
        <a:defRPr sz="1500" kern="1200">
          <a:solidFill>
            <a:schemeClr val="tx1"/>
          </a:solidFill>
          <a:latin typeface="Roboto"/>
          <a:ea typeface="+mn-ea"/>
          <a:cs typeface="+mn-cs"/>
        </a:defRPr>
      </a:lvl3pPr>
      <a:lvl4pPr marL="1314450" indent="-2857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Roboto"/>
          <a:ea typeface="+mn-ea"/>
          <a:cs typeface="+mn-cs"/>
        </a:defRPr>
      </a:lvl4pPr>
      <a:lvl5pPr marL="1657350" indent="-2857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Roboto"/>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1909345-DEE0-4B07-8E32-441AC9DA095E}" type="datetime1">
              <a:rPr lang="en-US" smtClean="0">
                <a:solidFill>
                  <a:prstClr val="black">
                    <a:tint val="75000"/>
                  </a:prstClr>
                </a:solidFill>
              </a:rPr>
              <a:pPr/>
              <a:t>11/30/2023</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72346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sldNum="0" hdr="0" ftr="0" dt="0"/>
  <p:txStyles>
    <p:titleStyle>
      <a:lvl1pPr algn="l" defTabSz="685800" rtl="0" eaLnBrk="1" latinLnBrk="0" hangingPunct="1">
        <a:lnSpc>
          <a:spcPct val="90000"/>
        </a:lnSpc>
        <a:spcBef>
          <a:spcPct val="0"/>
        </a:spcBef>
        <a:buNone/>
        <a:defRPr sz="3600" kern="1200">
          <a:solidFill>
            <a:schemeClr val="accent1"/>
          </a:solidFill>
          <a:latin typeface="Roboto"/>
          <a:ea typeface="+mj-ea"/>
          <a:cs typeface="+mj-cs"/>
        </a:defRPr>
      </a:lvl1pPr>
    </p:titleStyle>
    <p:bodyStyle>
      <a:lvl1pPr marL="342900" indent="-342900" algn="l" defTabSz="685800" rtl="0" eaLnBrk="1" latinLnBrk="0" hangingPunct="1">
        <a:lnSpc>
          <a:spcPct val="90000"/>
        </a:lnSpc>
        <a:spcBef>
          <a:spcPts val="750"/>
        </a:spcBef>
        <a:buClr>
          <a:schemeClr val="accent1"/>
        </a:buClr>
        <a:buFont typeface="Arial" panose="020B0604020202020204" pitchFamily="34" charset="0"/>
        <a:buChar char="•"/>
        <a:defRPr sz="2100" kern="1200">
          <a:solidFill>
            <a:schemeClr val="tx1"/>
          </a:solidFill>
          <a:latin typeface="Roboto"/>
          <a:ea typeface="+mn-ea"/>
          <a:cs typeface="+mn-cs"/>
        </a:defRPr>
      </a:lvl1pPr>
      <a:lvl2pPr marL="628650" indent="-28575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Roboto"/>
          <a:ea typeface="+mn-ea"/>
          <a:cs typeface="+mn-cs"/>
        </a:defRPr>
      </a:lvl2pPr>
      <a:lvl3pPr marL="971550" indent="-285750" algn="l" defTabSz="685800" rtl="0" eaLnBrk="1" latinLnBrk="0" hangingPunct="1">
        <a:lnSpc>
          <a:spcPct val="90000"/>
        </a:lnSpc>
        <a:spcBef>
          <a:spcPts val="375"/>
        </a:spcBef>
        <a:buClr>
          <a:schemeClr val="accent1"/>
        </a:buClr>
        <a:buFont typeface="Arial" panose="020B0604020202020204" pitchFamily="34" charset="0"/>
        <a:buChar char="•"/>
        <a:defRPr sz="1500" kern="1200">
          <a:solidFill>
            <a:schemeClr val="tx1"/>
          </a:solidFill>
          <a:latin typeface="Roboto"/>
          <a:ea typeface="+mn-ea"/>
          <a:cs typeface="+mn-cs"/>
        </a:defRPr>
      </a:lvl3pPr>
      <a:lvl4pPr marL="1314450" indent="-2857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Roboto"/>
          <a:ea typeface="+mn-ea"/>
          <a:cs typeface="+mn-cs"/>
        </a:defRPr>
      </a:lvl4pPr>
      <a:lvl5pPr marL="1657350" indent="-2857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Roboto"/>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1909345-DEE0-4B07-8E32-441AC9DA095E}" type="datetime1">
              <a:rPr lang="en-US" smtClean="0">
                <a:solidFill>
                  <a:prstClr val="black">
                    <a:tint val="75000"/>
                  </a:prstClr>
                </a:solidFill>
              </a:rPr>
              <a:pPr/>
              <a:t>11/30/2023</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18282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sldNum="0" hdr="0" ftr="0" dt="0"/>
  <p:txStyles>
    <p:titleStyle>
      <a:lvl1pPr algn="l" defTabSz="685800" rtl="0" eaLnBrk="1" latinLnBrk="0" hangingPunct="1">
        <a:lnSpc>
          <a:spcPct val="90000"/>
        </a:lnSpc>
        <a:spcBef>
          <a:spcPct val="0"/>
        </a:spcBef>
        <a:buNone/>
        <a:defRPr sz="3600" kern="1200">
          <a:solidFill>
            <a:schemeClr val="accent1"/>
          </a:solidFill>
          <a:latin typeface="Roboto"/>
          <a:ea typeface="+mj-ea"/>
          <a:cs typeface="+mj-cs"/>
        </a:defRPr>
      </a:lvl1pPr>
    </p:titleStyle>
    <p:bodyStyle>
      <a:lvl1pPr marL="342900" indent="-342900" algn="l" defTabSz="685800" rtl="0" eaLnBrk="1" latinLnBrk="0" hangingPunct="1">
        <a:lnSpc>
          <a:spcPct val="90000"/>
        </a:lnSpc>
        <a:spcBef>
          <a:spcPts val="750"/>
        </a:spcBef>
        <a:buClr>
          <a:schemeClr val="accent1"/>
        </a:buClr>
        <a:buFont typeface="Arial" panose="020B0604020202020204" pitchFamily="34" charset="0"/>
        <a:buChar char="•"/>
        <a:defRPr sz="2100" kern="1200">
          <a:solidFill>
            <a:schemeClr val="tx1"/>
          </a:solidFill>
          <a:latin typeface="Roboto"/>
          <a:ea typeface="+mn-ea"/>
          <a:cs typeface="+mn-cs"/>
        </a:defRPr>
      </a:lvl1pPr>
      <a:lvl2pPr marL="628650" indent="-28575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Roboto"/>
          <a:ea typeface="+mn-ea"/>
          <a:cs typeface="+mn-cs"/>
        </a:defRPr>
      </a:lvl2pPr>
      <a:lvl3pPr marL="971550" indent="-285750" algn="l" defTabSz="685800" rtl="0" eaLnBrk="1" latinLnBrk="0" hangingPunct="1">
        <a:lnSpc>
          <a:spcPct val="90000"/>
        </a:lnSpc>
        <a:spcBef>
          <a:spcPts val="375"/>
        </a:spcBef>
        <a:buClr>
          <a:schemeClr val="accent1"/>
        </a:buClr>
        <a:buFont typeface="Arial" panose="020B0604020202020204" pitchFamily="34" charset="0"/>
        <a:buChar char="•"/>
        <a:defRPr sz="1500" kern="1200">
          <a:solidFill>
            <a:schemeClr val="tx1"/>
          </a:solidFill>
          <a:latin typeface="Roboto"/>
          <a:ea typeface="+mn-ea"/>
          <a:cs typeface="+mn-cs"/>
        </a:defRPr>
      </a:lvl3pPr>
      <a:lvl4pPr marL="1314450" indent="-2857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Roboto"/>
          <a:ea typeface="+mn-ea"/>
          <a:cs typeface="+mn-cs"/>
        </a:defRPr>
      </a:lvl4pPr>
      <a:lvl5pPr marL="1657350" indent="-2857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Roboto"/>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1909345-DEE0-4B07-8E32-441AC9DA095E}" type="datetime1">
              <a:rPr lang="en-US" smtClean="0">
                <a:solidFill>
                  <a:prstClr val="black">
                    <a:tint val="75000"/>
                  </a:prstClr>
                </a:solidFill>
              </a:rPr>
              <a:pPr/>
              <a:t>11/30/2023</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6DD0FD-55B0-48C4-8AF2-8A69533EDF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098528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sldNum="0" hdr="0" ftr="0" dt="0"/>
  <p:txStyles>
    <p:titleStyle>
      <a:lvl1pPr algn="l" defTabSz="685800" rtl="0" eaLnBrk="1" latinLnBrk="0" hangingPunct="1">
        <a:lnSpc>
          <a:spcPct val="90000"/>
        </a:lnSpc>
        <a:spcBef>
          <a:spcPct val="0"/>
        </a:spcBef>
        <a:buNone/>
        <a:defRPr sz="3600" kern="1200">
          <a:solidFill>
            <a:schemeClr val="accent1"/>
          </a:solidFill>
          <a:latin typeface="Roboto"/>
          <a:ea typeface="+mj-ea"/>
          <a:cs typeface="+mj-cs"/>
        </a:defRPr>
      </a:lvl1pPr>
    </p:titleStyle>
    <p:bodyStyle>
      <a:lvl1pPr marL="342900" indent="-342900" algn="l" defTabSz="685800" rtl="0" eaLnBrk="1" latinLnBrk="0" hangingPunct="1">
        <a:lnSpc>
          <a:spcPct val="90000"/>
        </a:lnSpc>
        <a:spcBef>
          <a:spcPts val="750"/>
        </a:spcBef>
        <a:buClr>
          <a:schemeClr val="accent1"/>
        </a:buClr>
        <a:buFont typeface="Arial" panose="020B0604020202020204" pitchFamily="34" charset="0"/>
        <a:buChar char="•"/>
        <a:defRPr sz="2100" kern="1200">
          <a:solidFill>
            <a:schemeClr val="tx1"/>
          </a:solidFill>
          <a:latin typeface="Roboto"/>
          <a:ea typeface="+mn-ea"/>
          <a:cs typeface="+mn-cs"/>
        </a:defRPr>
      </a:lvl1pPr>
      <a:lvl2pPr marL="628650" indent="-28575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Roboto"/>
          <a:ea typeface="+mn-ea"/>
          <a:cs typeface="+mn-cs"/>
        </a:defRPr>
      </a:lvl2pPr>
      <a:lvl3pPr marL="971550" indent="-285750" algn="l" defTabSz="685800" rtl="0" eaLnBrk="1" latinLnBrk="0" hangingPunct="1">
        <a:lnSpc>
          <a:spcPct val="90000"/>
        </a:lnSpc>
        <a:spcBef>
          <a:spcPts val="375"/>
        </a:spcBef>
        <a:buClr>
          <a:schemeClr val="accent1"/>
        </a:buClr>
        <a:buFont typeface="Arial" panose="020B0604020202020204" pitchFamily="34" charset="0"/>
        <a:buChar char="•"/>
        <a:defRPr sz="1500" kern="1200">
          <a:solidFill>
            <a:schemeClr val="tx1"/>
          </a:solidFill>
          <a:latin typeface="Roboto"/>
          <a:ea typeface="+mn-ea"/>
          <a:cs typeface="+mn-cs"/>
        </a:defRPr>
      </a:lvl3pPr>
      <a:lvl4pPr marL="1314450" indent="-2857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Roboto"/>
          <a:ea typeface="+mn-ea"/>
          <a:cs typeface="+mn-cs"/>
        </a:defRPr>
      </a:lvl4pPr>
      <a:lvl5pPr marL="1657350" indent="-2857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Roboto"/>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05EE731-64F8-484C-88CD-3E95BB46B8F8}" type="datetime1">
              <a:rPr lang="en-US" smtClean="0">
                <a:solidFill>
                  <a:prstClr val="black">
                    <a:tint val="75000"/>
                  </a:prstClr>
                </a:solidFill>
              </a:rPr>
              <a:t>11/30/2023</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777475"/>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9" r:id="rId17"/>
  </p:sldLayoutIdLst>
  <p:hf hdr="0" ftr="0" dt="0"/>
  <p:txStyles>
    <p:titleStyle>
      <a:lvl1pPr algn="l" defTabSz="685800" rtl="0" eaLnBrk="1" latinLnBrk="0" hangingPunct="1">
        <a:lnSpc>
          <a:spcPct val="90000"/>
        </a:lnSpc>
        <a:spcBef>
          <a:spcPct val="0"/>
        </a:spcBef>
        <a:buNone/>
        <a:defRPr sz="3300" kern="1200">
          <a:solidFill>
            <a:schemeClr val="tx1"/>
          </a:solidFill>
          <a:latin typeface="Roboto"/>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Roboto"/>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Roboto"/>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Roboto"/>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Roboto"/>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Roboto"/>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6B86E86-4CC3-434F-86D0-F741FA683E4A}" type="datetime1">
              <a:rPr lang="en-US" smtClean="0">
                <a:solidFill>
                  <a:prstClr val="black">
                    <a:tint val="75000"/>
                  </a:prstClr>
                </a:solidFill>
              </a:rPr>
              <a:t>11/30/2023</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1456068"/>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hf hdr="0" ftr="0" dt="0"/>
  <p:txStyles>
    <p:titleStyle>
      <a:lvl1pPr algn="l" defTabSz="685800" rtl="0" eaLnBrk="1" latinLnBrk="0" hangingPunct="1">
        <a:lnSpc>
          <a:spcPct val="90000"/>
        </a:lnSpc>
        <a:spcBef>
          <a:spcPct val="0"/>
        </a:spcBef>
        <a:buNone/>
        <a:defRPr sz="3600" kern="1200">
          <a:solidFill>
            <a:schemeClr val="accent1"/>
          </a:solidFill>
          <a:latin typeface="Roboto"/>
          <a:ea typeface="+mj-ea"/>
          <a:cs typeface="+mj-cs"/>
        </a:defRPr>
      </a:lvl1pPr>
    </p:titleStyle>
    <p:bodyStyle>
      <a:lvl1pPr marL="342900" indent="-342900" algn="l" defTabSz="685800" rtl="0" eaLnBrk="1" latinLnBrk="0" hangingPunct="1">
        <a:lnSpc>
          <a:spcPct val="90000"/>
        </a:lnSpc>
        <a:spcBef>
          <a:spcPts val="750"/>
        </a:spcBef>
        <a:buClr>
          <a:schemeClr val="accent1"/>
        </a:buClr>
        <a:buFont typeface="Arial" panose="020B0604020202020204" pitchFamily="34" charset="0"/>
        <a:buChar char="•"/>
        <a:defRPr sz="2100" kern="1200">
          <a:solidFill>
            <a:schemeClr val="tx1"/>
          </a:solidFill>
          <a:latin typeface="Roboto"/>
          <a:ea typeface="+mn-ea"/>
          <a:cs typeface="+mn-cs"/>
        </a:defRPr>
      </a:lvl1pPr>
      <a:lvl2pPr marL="628650" indent="-28575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Roboto"/>
          <a:ea typeface="+mn-ea"/>
          <a:cs typeface="+mn-cs"/>
        </a:defRPr>
      </a:lvl2pPr>
      <a:lvl3pPr marL="971550" indent="-285750" algn="l" defTabSz="685800" rtl="0" eaLnBrk="1" latinLnBrk="0" hangingPunct="1">
        <a:lnSpc>
          <a:spcPct val="90000"/>
        </a:lnSpc>
        <a:spcBef>
          <a:spcPts val="375"/>
        </a:spcBef>
        <a:buClr>
          <a:schemeClr val="accent1"/>
        </a:buClr>
        <a:buFont typeface="Arial" panose="020B0604020202020204" pitchFamily="34" charset="0"/>
        <a:buChar char="•"/>
        <a:defRPr sz="1500" kern="1200">
          <a:solidFill>
            <a:schemeClr val="tx1"/>
          </a:solidFill>
          <a:latin typeface="Roboto"/>
          <a:ea typeface="+mn-ea"/>
          <a:cs typeface="+mn-cs"/>
        </a:defRPr>
      </a:lvl3pPr>
      <a:lvl4pPr marL="1314450" indent="-2857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Roboto"/>
          <a:ea typeface="+mn-ea"/>
          <a:cs typeface="+mn-cs"/>
        </a:defRPr>
      </a:lvl4pPr>
      <a:lvl5pPr marL="1657350" indent="-2857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Roboto"/>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DB0FCFB-3CCF-495D-897F-38AE5990966D}" type="datetime1">
              <a:rPr lang="en-US" smtClean="0">
                <a:solidFill>
                  <a:prstClr val="black">
                    <a:tint val="75000"/>
                  </a:prstClr>
                </a:solidFill>
              </a:rPr>
              <a:t>11/30/2023</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1239223"/>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Lst>
  <p:hf hdr="0" ftr="0" dt="0"/>
  <p:txStyles>
    <p:titleStyle>
      <a:lvl1pPr algn="l" defTabSz="685800" rtl="0" eaLnBrk="1" latinLnBrk="0" hangingPunct="1">
        <a:lnSpc>
          <a:spcPct val="90000"/>
        </a:lnSpc>
        <a:spcBef>
          <a:spcPct val="0"/>
        </a:spcBef>
        <a:buNone/>
        <a:defRPr sz="3300" kern="1200">
          <a:solidFill>
            <a:schemeClr val="tx1"/>
          </a:solidFill>
          <a:latin typeface="Roboto"/>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Roboto"/>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Roboto"/>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Roboto"/>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Roboto"/>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Roboto"/>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1.png"/><Relationship Id="rId7" Type="http://schemas.openxmlformats.org/officeDocument/2006/relationships/diagramColors" Target="../diagrams/colors9.xml"/><Relationship Id="rId2" Type="http://schemas.openxmlformats.org/officeDocument/2006/relationships/notesSlide" Target="../notesSlides/notesSlide10.xml"/><Relationship Id="rId1" Type="http://schemas.openxmlformats.org/officeDocument/2006/relationships/slideLayout" Target="../slideLayouts/slideLayout80.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1.xml"/><Relationship Id="rId7" Type="http://schemas.microsoft.com/office/2007/relationships/diagramDrawing" Target="../diagrams/drawing11.xml"/><Relationship Id="rId12"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0.xml"/><Relationship Id="rId6" Type="http://schemas.openxmlformats.org/officeDocument/2006/relationships/diagramColors" Target="../diagrams/colors11.xml"/><Relationship Id="rId11" Type="http://schemas.microsoft.com/office/2007/relationships/hdphoto" Target="../media/hdphoto2.wdp"/><Relationship Id="rId5" Type="http://schemas.openxmlformats.org/officeDocument/2006/relationships/diagramQuickStyle" Target="../diagrams/quickStyle11.xml"/><Relationship Id="rId10" Type="http://schemas.openxmlformats.org/officeDocument/2006/relationships/image" Target="../media/image18.png"/><Relationship Id="rId4" Type="http://schemas.openxmlformats.org/officeDocument/2006/relationships/diagramLayout" Target="../diagrams/layout11.xml"/><Relationship Id="rId9"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1.png"/><Relationship Id="rId7" Type="http://schemas.openxmlformats.org/officeDocument/2006/relationships/diagramColors" Target="../diagrams/colors1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4.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1.png"/><Relationship Id="rId7" Type="http://schemas.openxmlformats.org/officeDocument/2006/relationships/diagramColors" Target="../diagrams/colors13.xml"/><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diagramQuickStyle" Target="../diagrams/quickStyle13.xml"/><Relationship Id="rId5" Type="http://schemas.openxmlformats.org/officeDocument/2006/relationships/diagramLayout" Target="../diagrams/layout13.xml"/><Relationship Id="rId10" Type="http://schemas.openxmlformats.org/officeDocument/2006/relationships/image" Target="../media/image7.png"/><Relationship Id="rId4" Type="http://schemas.openxmlformats.org/officeDocument/2006/relationships/diagramData" Target="../diagrams/data13.xml"/><Relationship Id="rId9" Type="http://schemas.openxmlformats.org/officeDocument/2006/relationships/hyperlink" Target="http://www.isac.org/" TargetMode="External"/></Relationships>
</file>

<file path=ppt/slides/_rels/slide15.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1.png"/><Relationship Id="rId7" Type="http://schemas.openxmlformats.org/officeDocument/2006/relationships/diagramColors" Target="../diagrams/colors14.xml"/><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diagramQuickStyle" Target="../diagrams/quickStyle14.xml"/><Relationship Id="rId5" Type="http://schemas.openxmlformats.org/officeDocument/2006/relationships/diagramLayout" Target="../diagrams/layout14.xml"/><Relationship Id="rId10" Type="http://schemas.openxmlformats.org/officeDocument/2006/relationships/image" Target="../media/image7.png"/><Relationship Id="rId4" Type="http://schemas.openxmlformats.org/officeDocument/2006/relationships/diagramData" Target="../diagrams/data14.xml"/><Relationship Id="rId9" Type="http://schemas.openxmlformats.org/officeDocument/2006/relationships/hyperlink" Target="http://www.isac.org/" TargetMode="External"/></Relationships>
</file>

<file path=ppt/slides/_rels/slide16.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11.png"/><Relationship Id="rId7" Type="http://schemas.openxmlformats.org/officeDocument/2006/relationships/diagramColors" Target="../diagrams/colors15.xml"/><Relationship Id="rId2" Type="http://schemas.openxmlformats.org/officeDocument/2006/relationships/notesSlide" Target="../notesSlides/notesSlide16.xml"/><Relationship Id="rId1" Type="http://schemas.openxmlformats.org/officeDocument/2006/relationships/slideLayout" Target="../slideLayouts/slideLayout80.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 Id="rId9" Type="http://schemas.openxmlformats.org/officeDocument/2006/relationships/image" Target="../media/image19.jpeg"/></Relationships>
</file>

<file path=ppt/slides/_rels/slide17.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11.png"/><Relationship Id="rId7" Type="http://schemas.openxmlformats.org/officeDocument/2006/relationships/diagramColors" Target="../diagrams/colors16.xml"/><Relationship Id="rId2" Type="http://schemas.openxmlformats.org/officeDocument/2006/relationships/notesSlide" Target="../notesSlides/notesSlide17.xml"/><Relationship Id="rId1" Type="http://schemas.openxmlformats.org/officeDocument/2006/relationships/slideLayout" Target="../slideLayouts/slideLayout80.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 Id="rId9" Type="http://schemas.openxmlformats.org/officeDocument/2006/relationships/image" Target="../media/image19.jpeg"/></Relationships>
</file>

<file path=ppt/slides/_rels/slide18.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11.png"/><Relationship Id="rId7" Type="http://schemas.openxmlformats.org/officeDocument/2006/relationships/diagramColors" Target="../diagrams/colors1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19.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11.png"/><Relationship Id="rId7" Type="http://schemas.openxmlformats.org/officeDocument/2006/relationships/diagramColors" Target="../diagrams/colors18.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0.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30.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11.png"/><Relationship Id="rId7" Type="http://schemas.openxmlformats.org/officeDocument/2006/relationships/diagramColors" Target="../diagrams/colors19.xml"/><Relationship Id="rId2" Type="http://schemas.openxmlformats.org/officeDocument/2006/relationships/notesSlide" Target="../notesSlides/notesSlide22.xml"/><Relationship Id="rId1" Type="http://schemas.openxmlformats.org/officeDocument/2006/relationships/slideLayout" Target="../slideLayouts/slideLayout80.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3.xml"/><Relationship Id="rId1" Type="http://schemas.openxmlformats.org/officeDocument/2006/relationships/slideLayout" Target="../slideLayouts/slideLayout30.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4.xml"/><Relationship Id="rId1" Type="http://schemas.openxmlformats.org/officeDocument/2006/relationships/slideLayout" Target="../slideLayouts/slideLayout30.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 Id="rId9" Type="http://schemas.openxmlformats.org/officeDocument/2006/relationships/image" Target="../media/image23.png"/></Relationships>
</file>

<file path=ppt/slides/_rels/slide2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5.xml"/><Relationship Id="rId1" Type="http://schemas.openxmlformats.org/officeDocument/2006/relationships/slideLayout" Target="../slideLayouts/slideLayout30.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 Id="rId9" Type="http://schemas.openxmlformats.org/officeDocument/2006/relationships/image" Target="../media/image24.png"/></Relationships>
</file>

<file path=ppt/slides/_rels/slide2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6.xml"/><Relationship Id="rId1" Type="http://schemas.openxmlformats.org/officeDocument/2006/relationships/slideLayout" Target="../slideLayouts/slideLayout30.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11.png"/><Relationship Id="rId7" Type="http://schemas.openxmlformats.org/officeDocument/2006/relationships/diagramColors" Target="../diagrams/colors24.xml"/><Relationship Id="rId2" Type="http://schemas.openxmlformats.org/officeDocument/2006/relationships/notesSlide" Target="../notesSlides/notesSlide28.xml"/><Relationship Id="rId1" Type="http://schemas.openxmlformats.org/officeDocument/2006/relationships/slideLayout" Target="../slideLayouts/slideLayout52.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80.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1.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11.png"/><Relationship Id="rId7" Type="http://schemas.openxmlformats.org/officeDocument/2006/relationships/diagramColors" Target="../diagrams/colors25.xml"/><Relationship Id="rId2" Type="http://schemas.openxmlformats.org/officeDocument/2006/relationships/notesSlide" Target="../notesSlides/notesSlide33.xml"/><Relationship Id="rId1" Type="http://schemas.openxmlformats.org/officeDocument/2006/relationships/slideLayout" Target="../slideLayouts/slideLayout41.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36.xml"/><Relationship Id="rId1" Type="http://schemas.openxmlformats.org/officeDocument/2006/relationships/slideLayout" Target="../slideLayouts/slideLayout41.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image" Target="../media/image11.png"/><Relationship Id="rId7" Type="http://schemas.openxmlformats.org/officeDocument/2006/relationships/diagramColors" Target="../diagrams/colors27.xml"/><Relationship Id="rId2" Type="http://schemas.openxmlformats.org/officeDocument/2006/relationships/notesSlide" Target="../notesSlides/notesSlide38.xml"/><Relationship Id="rId1" Type="http://schemas.openxmlformats.org/officeDocument/2006/relationships/slideLayout" Target="../slideLayouts/slideLayout41.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s>
</file>

<file path=ppt/slides/_rels/slide39.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image" Target="../media/image11.png"/><Relationship Id="rId7" Type="http://schemas.openxmlformats.org/officeDocument/2006/relationships/diagramColors" Target="../diagrams/colors28.xml"/><Relationship Id="rId2" Type="http://schemas.openxmlformats.org/officeDocument/2006/relationships/notesSlide" Target="../notesSlides/notesSlide39.xml"/><Relationship Id="rId1" Type="http://schemas.openxmlformats.org/officeDocument/2006/relationships/slideLayout" Target="../slideLayouts/slideLayout41.xml"/><Relationship Id="rId6" Type="http://schemas.openxmlformats.org/officeDocument/2006/relationships/diagramQuickStyle" Target="../diagrams/quickStyle28.xml"/><Relationship Id="rId5" Type="http://schemas.openxmlformats.org/officeDocument/2006/relationships/diagramLayout" Target="../diagrams/layout28.xml"/><Relationship Id="rId4" Type="http://schemas.openxmlformats.org/officeDocument/2006/relationships/diagramData" Target="../diagrams/data28.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8" Type="http://schemas.microsoft.com/office/2007/relationships/diagramDrawing" Target="../diagrams/drawing29.xml"/><Relationship Id="rId3" Type="http://schemas.openxmlformats.org/officeDocument/2006/relationships/image" Target="../media/image11.png"/><Relationship Id="rId7" Type="http://schemas.openxmlformats.org/officeDocument/2006/relationships/diagramColors" Target="../diagrams/colors29.xml"/><Relationship Id="rId2" Type="http://schemas.openxmlformats.org/officeDocument/2006/relationships/notesSlide" Target="../notesSlides/notesSlide41.xml"/><Relationship Id="rId1" Type="http://schemas.openxmlformats.org/officeDocument/2006/relationships/slideLayout" Target="../slideLayouts/slideLayout41.xml"/><Relationship Id="rId6" Type="http://schemas.openxmlformats.org/officeDocument/2006/relationships/diagramQuickStyle" Target="../diagrams/quickStyle29.xml"/><Relationship Id="rId5" Type="http://schemas.openxmlformats.org/officeDocument/2006/relationships/diagramLayout" Target="../diagrams/layout29.xml"/><Relationship Id="rId4" Type="http://schemas.openxmlformats.org/officeDocument/2006/relationships/diagramData" Target="../diagrams/data29.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80.xml"/><Relationship Id="rId6" Type="http://schemas.openxmlformats.org/officeDocument/2006/relationships/image" Target="../media/image31.png"/><Relationship Id="rId5" Type="http://schemas.openxmlformats.org/officeDocument/2006/relationships/hyperlink" Target="https://studentportal.isac.org/web/guest/student/?p_p_id=Student_WAR_Studentportlet&amp;_Student_WAR_Studentportlet__facesViewIdRender=/views/isacorpsFirstGenScholarsNetwork.xhtml#fgsn" TargetMode="External"/><Relationship Id="rId4" Type="http://schemas.openxmlformats.org/officeDocument/2006/relationships/image" Target="../media/image30.tmp"/></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80.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1.png"/><Relationship Id="rId7" Type="http://schemas.openxmlformats.org/officeDocument/2006/relationships/diagramColors" Target="../diagrams/colors5.xml"/><Relationship Id="rId12" Type="http://schemas.openxmlformats.org/officeDocument/2006/relationships/image" Target="../media/image23.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5.xml"/><Relationship Id="rId11" Type="http://schemas.openxmlformats.org/officeDocument/2006/relationships/image" Target="../media/image16.png"/><Relationship Id="rId5" Type="http://schemas.openxmlformats.org/officeDocument/2006/relationships/diagramLayout" Target="../diagrams/layout5.xml"/><Relationship Id="rId10" Type="http://schemas.openxmlformats.org/officeDocument/2006/relationships/image" Target="../media/image21.svg"/><Relationship Id="rId4" Type="http://schemas.openxmlformats.org/officeDocument/2006/relationships/diagramData" Target="../diagrams/data5.xml"/><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8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8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8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0000">
              <a:srgbClr val="E3EBEE"/>
            </a:gs>
            <a:gs pos="25000">
              <a:srgbClr val="EDF5F8"/>
            </a:gs>
            <a:gs pos="0">
              <a:srgbClr val="EFF7FA"/>
            </a:gs>
            <a:gs pos="75000">
              <a:srgbClr val="D4DCDF"/>
            </a:gs>
            <a:gs pos="100000">
              <a:srgbClr val="CDD5D8"/>
            </a:gs>
          </a:gsLst>
          <a:lin ang="16200000" scaled="1"/>
        </a:gradFill>
        <a:effectLst/>
      </p:bgPr>
    </p:bg>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xmlns="" id="{58235635-D1A3-4572-AFD7-B3CD028DACEC}"/>
              </a:ext>
            </a:extLst>
          </p:cNvPr>
          <p:cNvGraphicFramePr>
            <a:graphicFrameLocks noGrp="1"/>
          </p:cNvGraphicFramePr>
          <p:nvPr/>
        </p:nvGraphicFramePr>
        <p:xfrm>
          <a:off x="0" y="2"/>
          <a:ext cx="208280" cy="6872067"/>
        </p:xfrm>
        <a:graphic>
          <a:graphicData uri="http://schemas.openxmlformats.org/drawingml/2006/table">
            <a:tbl>
              <a:tblPr firstRow="1" bandRow="1">
                <a:tableStyleId>{2D5ABB26-0587-4C30-8999-92F81FD0307C}</a:tableStyleId>
              </a:tblPr>
              <a:tblGrid>
                <a:gridCol w="208280">
                  <a:extLst>
                    <a:ext uri="{9D8B030D-6E8A-4147-A177-3AD203B41FA5}">
                      <a16:colId xmlns:a16="http://schemas.microsoft.com/office/drawing/2014/main" xmlns="" val="32746173"/>
                    </a:ext>
                  </a:extLst>
                </a:gridCol>
              </a:tblGrid>
              <a:tr h="2412984">
                <a:tc>
                  <a:txBody>
                    <a:bodyPr/>
                    <a:lstStyle/>
                    <a:p>
                      <a:endParaRPr lang="en-US"/>
                    </a:p>
                  </a:txBody>
                  <a:tcPr>
                    <a:lnL>
                      <a:noFill/>
                    </a:lnL>
                    <a:lnR>
                      <a:noFill/>
                    </a:lnR>
                    <a:lnT>
                      <a:noFill/>
                    </a:lnT>
                    <a:lnB>
                      <a:noFill/>
                    </a:lnB>
                    <a:lnTlToBr w="12700" cmpd="sng">
                      <a:noFill/>
                      <a:prstDash val="solid"/>
                    </a:lnTlToBr>
                    <a:lnBlToTr w="12700" cmpd="sng">
                      <a:noFill/>
                      <a:prstDash val="solid"/>
                    </a:lnBlToTr>
                    <a:solidFill>
                      <a:srgbClr val="00587C"/>
                    </a:solidFill>
                  </a:tcPr>
                </a:tc>
                <a:extLst>
                  <a:ext uri="{0D108BD9-81ED-4DB2-BD59-A6C34878D82A}">
                    <a16:rowId xmlns:a16="http://schemas.microsoft.com/office/drawing/2014/main" xmlns="" val="817526423"/>
                  </a:ext>
                </a:extLst>
              </a:tr>
              <a:tr h="2398874">
                <a:tc>
                  <a:txBody>
                    <a:bodyPr/>
                    <a:lstStyle/>
                    <a:p>
                      <a:endParaRPr lang="en-US"/>
                    </a:p>
                  </a:txBody>
                  <a:tcPr>
                    <a:lnL>
                      <a:noFill/>
                    </a:lnL>
                    <a:lnR>
                      <a:noFill/>
                    </a:lnR>
                    <a:lnT>
                      <a:noFill/>
                    </a:lnT>
                    <a:lnB>
                      <a:noFill/>
                    </a:lnB>
                    <a:lnTlToBr w="12700" cmpd="sng">
                      <a:noFill/>
                      <a:prstDash val="solid"/>
                    </a:lnTlToBr>
                    <a:lnBlToTr w="12700" cmpd="sng">
                      <a:noFill/>
                      <a:prstDash val="solid"/>
                    </a:lnBlToTr>
                    <a:solidFill>
                      <a:srgbClr val="0C95CB"/>
                    </a:solidFill>
                  </a:tcPr>
                </a:tc>
                <a:extLst>
                  <a:ext uri="{0D108BD9-81ED-4DB2-BD59-A6C34878D82A}">
                    <a16:rowId xmlns:a16="http://schemas.microsoft.com/office/drawing/2014/main" xmlns="" val="966735489"/>
                  </a:ext>
                </a:extLst>
              </a:tr>
              <a:tr h="2060209">
                <a:tc>
                  <a:txBody>
                    <a:bodyPr/>
                    <a:lstStyle/>
                    <a:p>
                      <a:endParaRPr lang="en-US"/>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CD07D"/>
                    </a:solidFill>
                  </a:tcPr>
                </a:tc>
                <a:extLst>
                  <a:ext uri="{0D108BD9-81ED-4DB2-BD59-A6C34878D82A}">
                    <a16:rowId xmlns:a16="http://schemas.microsoft.com/office/drawing/2014/main" xmlns="" val="215366881"/>
                  </a:ext>
                </a:extLst>
              </a:tr>
            </a:tbl>
          </a:graphicData>
        </a:graphic>
      </p:graphicFrame>
      <p:sp>
        <p:nvSpPr>
          <p:cNvPr id="8" name="Slide Number Placeholder 9">
            <a:extLst>
              <a:ext uri="{FF2B5EF4-FFF2-40B4-BE49-F238E27FC236}">
                <a16:creationId xmlns:a16="http://schemas.microsoft.com/office/drawing/2014/main" xmlns="" id="{F4E972A8-476B-4E0D-8790-6B317683D57D}"/>
              </a:ext>
            </a:extLst>
          </p:cNvPr>
          <p:cNvSpPr>
            <a:spLocks noGrp="1"/>
          </p:cNvSpPr>
          <p:nvPr>
            <p:ph type="sldNum" sz="quarter" idx="12"/>
          </p:nvPr>
        </p:nvSpPr>
        <p:spPr>
          <a:xfrm>
            <a:off x="6457950" y="6356355"/>
            <a:ext cx="2057400" cy="365125"/>
          </a:xfrm>
        </p:spPr>
        <p:txBody>
          <a:bodyPr/>
          <a:lstStyle/>
          <a:p>
            <a:pPr>
              <a:defRPr/>
            </a:pPr>
            <a:fld id="{F36DD0FD-55B0-48C4-8AF2-8A69533EDFC3}" type="slidenum">
              <a:rPr lang="en-US">
                <a:solidFill>
                  <a:prstClr val="black">
                    <a:tint val="75000"/>
                  </a:prstClr>
                </a:solidFill>
                <a:latin typeface="Calibri"/>
              </a:rPr>
              <a:pPr>
                <a:defRPr/>
              </a:pPr>
              <a:t>1</a:t>
            </a:fld>
            <a:endParaRPr lang="en-US">
              <a:solidFill>
                <a:prstClr val="black">
                  <a:tint val="75000"/>
                </a:prstClr>
              </a:solidFill>
              <a:latin typeface="Calibri"/>
            </a:endParaRPr>
          </a:p>
        </p:txBody>
      </p:sp>
      <p:sp>
        <p:nvSpPr>
          <p:cNvPr id="9" name="Title 3">
            <a:extLst>
              <a:ext uri="{FF2B5EF4-FFF2-40B4-BE49-F238E27FC236}">
                <a16:creationId xmlns:a16="http://schemas.microsoft.com/office/drawing/2014/main" xmlns="" id="{1E9DEDBE-9906-4ED9-A1AE-ECDEA7864888}"/>
              </a:ext>
            </a:extLst>
          </p:cNvPr>
          <p:cNvSpPr>
            <a:spLocks noGrp="1"/>
          </p:cNvSpPr>
          <p:nvPr/>
        </p:nvSpPr>
        <p:spPr>
          <a:xfrm>
            <a:off x="657225" y="1199213"/>
            <a:ext cx="7829550" cy="265176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kern="1200">
                <a:solidFill>
                  <a:schemeClr val="tx1"/>
                </a:solidFill>
                <a:latin typeface="Roboto"/>
                <a:ea typeface="+mj-ea"/>
                <a:cs typeface="+mj-cs"/>
              </a:defRPr>
            </a:lvl1pPr>
          </a:lstStyle>
          <a:p>
            <a:pPr>
              <a:defRPr/>
            </a:pPr>
            <a:r>
              <a:rPr lang="es-US" sz="4800" b="1" dirty="0">
                <a:solidFill>
                  <a:srgbClr val="0F6FC6"/>
                </a:solidFill>
              </a:rPr>
              <a:t>El Proceso de </a:t>
            </a:r>
          </a:p>
          <a:p>
            <a:pPr>
              <a:defRPr/>
            </a:pPr>
            <a:r>
              <a:rPr lang="es-US" sz="4800" b="1" dirty="0">
                <a:solidFill>
                  <a:srgbClr val="0F6FC6"/>
                </a:solidFill>
              </a:rPr>
              <a:t>Ayuda Financiera</a:t>
            </a:r>
          </a:p>
        </p:txBody>
      </p:sp>
      <p:graphicFrame>
        <p:nvGraphicFramePr>
          <p:cNvPr id="12" name="Table 3">
            <a:extLst>
              <a:ext uri="{FF2B5EF4-FFF2-40B4-BE49-F238E27FC236}">
                <a16:creationId xmlns:a16="http://schemas.microsoft.com/office/drawing/2014/main" xmlns="" id="{A0B143F1-1F62-4AC2-841D-E9E11F6BE319}"/>
              </a:ext>
            </a:extLst>
          </p:cNvPr>
          <p:cNvGraphicFramePr>
            <a:graphicFrameLocks noGrp="1"/>
          </p:cNvGraphicFramePr>
          <p:nvPr>
            <p:extLst>
              <p:ext uri="{D42A27DB-BD31-4B8C-83A1-F6EECF244321}">
                <p14:modId xmlns:p14="http://schemas.microsoft.com/office/powerpoint/2010/main" val="1590665700"/>
              </p:ext>
            </p:extLst>
          </p:nvPr>
        </p:nvGraphicFramePr>
        <p:xfrm>
          <a:off x="657224" y="3429000"/>
          <a:ext cx="7858126" cy="2977288"/>
        </p:xfrm>
        <a:graphic>
          <a:graphicData uri="http://schemas.openxmlformats.org/drawingml/2006/table">
            <a:tbl>
              <a:tblPr>
                <a:tableStyleId>{5C22544A-7EE6-4342-B048-85BDC9FD1C3A}</a:tableStyleId>
              </a:tblPr>
              <a:tblGrid>
                <a:gridCol w="7858126">
                  <a:extLst>
                    <a:ext uri="{9D8B030D-6E8A-4147-A177-3AD203B41FA5}">
                      <a16:colId xmlns:a16="http://schemas.microsoft.com/office/drawing/2014/main" xmlns="" val="1912700277"/>
                    </a:ext>
                  </a:extLst>
                </a:gridCol>
              </a:tblGrid>
              <a:tr h="543928">
                <a:tc>
                  <a:txBody>
                    <a:bodyPr/>
                    <a:lstStyle/>
                    <a:p>
                      <a:r>
                        <a:rPr lang="es-MX" sz="2800" b="1" noProof="0" dirty="0"/>
                        <a:t>Ariana Benitez</a:t>
                      </a:r>
                    </a:p>
                  </a:txBody>
                  <a:tcPr>
                    <a:noFill/>
                  </a:tcPr>
                </a:tc>
                <a:extLst>
                  <a:ext uri="{0D108BD9-81ED-4DB2-BD59-A6C34878D82A}">
                    <a16:rowId xmlns:a16="http://schemas.microsoft.com/office/drawing/2014/main" xmlns="" val="3835807255"/>
                  </a:ext>
                </a:extLst>
              </a:tr>
              <a:tr h="486672">
                <a:tc>
                  <a:txBody>
                    <a:bodyPr/>
                    <a:lstStyle/>
                    <a:p>
                      <a:r>
                        <a:rPr lang="es-MX" sz="2400" i="1" noProof="0" dirty="0"/>
                        <a:t>Represéntate de </a:t>
                      </a:r>
                      <a:r>
                        <a:rPr lang="es-MX" sz="2400" i="1" noProof="0" dirty="0" err="1"/>
                        <a:t>ISACorps</a:t>
                      </a:r>
                      <a:r>
                        <a:rPr lang="es-MX" sz="2400" i="1" noProof="0" dirty="0"/>
                        <a:t> </a:t>
                      </a:r>
                    </a:p>
                  </a:txBody>
                  <a:tcPr>
                    <a:noFill/>
                  </a:tcPr>
                </a:tc>
                <a:extLst>
                  <a:ext uri="{0D108BD9-81ED-4DB2-BD59-A6C34878D82A}">
                    <a16:rowId xmlns:a16="http://schemas.microsoft.com/office/drawing/2014/main" xmlns="" val="1157052767"/>
                  </a:ext>
                </a:extLst>
              </a:tr>
              <a:tr h="486672">
                <a:tc>
                  <a:txBody>
                    <a:bodyPr/>
                    <a:lstStyle/>
                    <a:p>
                      <a:r>
                        <a:rPr lang="es-MX" sz="2400" i="1" noProof="0" dirty="0"/>
                        <a:t>Distrito del Colegio Comunitario de Elgin</a:t>
                      </a:r>
                    </a:p>
                  </a:txBody>
                  <a:tcPr>
                    <a:noFill/>
                  </a:tcPr>
                </a:tc>
                <a:extLst>
                  <a:ext uri="{0D108BD9-81ED-4DB2-BD59-A6C34878D82A}">
                    <a16:rowId xmlns:a16="http://schemas.microsoft.com/office/drawing/2014/main" xmlns="" val="284983369"/>
                  </a:ext>
                </a:extLst>
              </a:tr>
              <a:tr h="486672">
                <a:tc>
                  <a:txBody>
                    <a:bodyPr/>
                    <a:lstStyle/>
                    <a:p>
                      <a:r>
                        <a:rPr lang="es-MX" sz="2400" i="0" noProof="0" dirty="0"/>
                        <a:t>Comisión de Asistencia Estudiantil de Illinois (ISAC)</a:t>
                      </a:r>
                    </a:p>
                  </a:txBody>
                  <a:tcPr>
                    <a:noFill/>
                  </a:tcPr>
                </a:tc>
                <a:extLst>
                  <a:ext uri="{0D108BD9-81ED-4DB2-BD59-A6C34878D82A}">
                    <a16:rowId xmlns:a16="http://schemas.microsoft.com/office/drawing/2014/main" xmlns="" val="2423642637"/>
                  </a:ext>
                </a:extLst>
              </a:tr>
              <a:tr h="486672">
                <a:tc>
                  <a:txBody>
                    <a:bodyPr/>
                    <a:lstStyle/>
                    <a:p>
                      <a:r>
                        <a:rPr lang="es-MX" sz="2400" i="0" noProof="0" dirty="0"/>
                        <a:t>Ariana.Benitez@illinois.gov </a:t>
                      </a:r>
                      <a:endParaRPr lang="es-MX" sz="2400" noProof="0" dirty="0"/>
                    </a:p>
                  </a:txBody>
                  <a:tcPr>
                    <a:noFill/>
                  </a:tcPr>
                </a:tc>
                <a:extLst>
                  <a:ext uri="{0D108BD9-81ED-4DB2-BD59-A6C34878D82A}">
                    <a16:rowId xmlns:a16="http://schemas.microsoft.com/office/drawing/2014/main" xmlns="" val="940289555"/>
                  </a:ext>
                </a:extLst>
              </a:tr>
              <a:tr h="486672">
                <a:tc>
                  <a:txBody>
                    <a:bodyPr/>
                    <a:lstStyle/>
                    <a:p>
                      <a:r>
                        <a:rPr lang="es-MX" sz="2400" noProof="0" dirty="0"/>
                        <a:t>(847) 738-8968</a:t>
                      </a:r>
                    </a:p>
                  </a:txBody>
                  <a:tcPr>
                    <a:noFill/>
                  </a:tcPr>
                </a:tc>
                <a:extLst>
                  <a:ext uri="{0D108BD9-81ED-4DB2-BD59-A6C34878D82A}">
                    <a16:rowId xmlns:a16="http://schemas.microsoft.com/office/drawing/2014/main" xmlns="" val="2321518423"/>
                  </a:ext>
                </a:extLst>
              </a:tr>
            </a:tbl>
          </a:graphicData>
        </a:graphic>
      </p:graphicFrame>
      <p:sp>
        <p:nvSpPr>
          <p:cNvPr id="6" name="TextBox 5">
            <a:extLst>
              <a:ext uri="{FF2B5EF4-FFF2-40B4-BE49-F238E27FC236}">
                <a16:creationId xmlns:a16="http://schemas.microsoft.com/office/drawing/2014/main" xmlns="" id="{52D987FC-D1C1-41BB-92B5-0FA8B732952B}"/>
              </a:ext>
            </a:extLst>
          </p:cNvPr>
          <p:cNvSpPr txBox="1"/>
          <p:nvPr/>
        </p:nvSpPr>
        <p:spPr>
          <a:xfrm>
            <a:off x="6324600" y="6643862"/>
            <a:ext cx="2819400" cy="215444"/>
          </a:xfrm>
          <a:prstGeom prst="rect">
            <a:avLst/>
          </a:prstGeom>
          <a:noFill/>
        </p:spPr>
        <p:txBody>
          <a:bodyPr wrap="square" rtlCol="0">
            <a:spAutoFit/>
          </a:bodyPr>
          <a:lstStyle/>
          <a:p>
            <a:pPr algn="r">
              <a:spcBef>
                <a:spcPct val="0"/>
              </a:spcBef>
              <a:defRPr/>
            </a:pPr>
            <a:r>
              <a:rPr lang="en-US" sz="800" i="1" dirty="0" err="1">
                <a:solidFill>
                  <a:prstClr val="black"/>
                </a:solidFill>
                <a:latin typeface="Calibri"/>
              </a:rPr>
              <a:t>Actualizada</a:t>
            </a:r>
            <a:r>
              <a:rPr lang="en-US" sz="800" i="1" dirty="0">
                <a:solidFill>
                  <a:prstClr val="black"/>
                </a:solidFill>
                <a:latin typeface="Calibri"/>
              </a:rPr>
              <a:t> 02/23/2023</a:t>
            </a:r>
          </a:p>
        </p:txBody>
      </p:sp>
    </p:spTree>
    <p:extLst>
      <p:ext uri="{BB962C8B-B14F-4D97-AF65-F5344CB8AC3E}">
        <p14:creationId xmlns:p14="http://schemas.microsoft.com/office/powerpoint/2010/main" val="2983017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3389086" y="4368800"/>
            <a:ext cx="2375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 </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1046" y="6424384"/>
            <a:ext cx="1010557" cy="253884"/>
          </a:xfrm>
          <a:prstGeom prst="rect">
            <a:avLst/>
          </a:prstGeom>
        </p:spPr>
      </p:pic>
      <p:sp>
        <p:nvSpPr>
          <p:cNvPr id="2" name="Title 1"/>
          <p:cNvSpPr>
            <a:spLocks noGrp="1"/>
          </p:cNvSpPr>
          <p:nvPr>
            <p:ph type="title"/>
          </p:nvPr>
        </p:nvSpPr>
        <p:spPr/>
        <p:txBody>
          <a:bodyPr/>
          <a:lstStyle/>
          <a:p>
            <a:r>
              <a:rPr lang="es-US" dirty="0"/>
              <a:t>Programa Federal de Trabajo-Estudio</a:t>
            </a:r>
          </a:p>
        </p:txBody>
      </p:sp>
      <p:sp>
        <p:nvSpPr>
          <p:cNvPr id="5" name="Content Placeholder 4">
            <a:extLst>
              <a:ext uri="{FF2B5EF4-FFF2-40B4-BE49-F238E27FC236}">
                <a16:creationId xmlns:a16="http://schemas.microsoft.com/office/drawing/2014/main" xmlns="" id="{B9444EFF-960A-4117-9CB7-F4ABDFBFBEAB}"/>
              </a:ext>
            </a:extLst>
          </p:cNvPr>
          <p:cNvSpPr>
            <a:spLocks noGrp="1"/>
          </p:cNvSpPr>
          <p:nvPr>
            <p:ph idx="1"/>
          </p:nvPr>
        </p:nvSpPr>
        <p:spPr/>
        <p:txBody>
          <a:bodyPr/>
          <a:lstStyle/>
          <a:p>
            <a:endParaRPr lang="en-US"/>
          </a:p>
        </p:txBody>
      </p:sp>
      <p:sp>
        <p:nvSpPr>
          <p:cNvPr id="6" name="Slide Number Placeholder 5">
            <a:extLst>
              <a:ext uri="{FF2B5EF4-FFF2-40B4-BE49-F238E27FC236}">
                <a16:creationId xmlns:a16="http://schemas.microsoft.com/office/drawing/2014/main" xmlns="" id="{EDA9C12C-7724-43ED-92C8-9B1EC6461D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DD0FD-55B0-48C4-8AF2-8A69533EDFC3}"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17" name="Diagram 16">
            <a:extLst>
              <a:ext uri="{FF2B5EF4-FFF2-40B4-BE49-F238E27FC236}">
                <a16:creationId xmlns:a16="http://schemas.microsoft.com/office/drawing/2014/main" xmlns="" id="{637C5B1E-93B9-401E-8474-3946E2562C59}"/>
              </a:ext>
            </a:extLst>
          </p:cNvPr>
          <p:cNvGraphicFramePr/>
          <p:nvPr>
            <p:extLst>
              <p:ext uri="{D42A27DB-BD31-4B8C-83A1-F6EECF244321}">
                <p14:modId xmlns:p14="http://schemas.microsoft.com/office/powerpoint/2010/main" val="395766063"/>
              </p:ext>
            </p:extLst>
          </p:nvPr>
        </p:nvGraphicFramePr>
        <p:xfrm>
          <a:off x="628650" y="1825625"/>
          <a:ext cx="7886700" cy="43779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322550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p:cNvGraphicFramePr/>
          <p:nvPr>
            <p:extLst>
              <p:ext uri="{D42A27DB-BD31-4B8C-83A1-F6EECF244321}">
                <p14:modId xmlns:p14="http://schemas.microsoft.com/office/powerpoint/2010/main" val="1929674699"/>
              </p:ext>
            </p:extLst>
          </p:nvPr>
        </p:nvGraphicFramePr>
        <p:xfrm>
          <a:off x="628650" y="1865654"/>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8132" name="Title 12"/>
          <p:cNvSpPr>
            <a:spLocks noGrp="1"/>
          </p:cNvSpPr>
          <p:nvPr>
            <p:ph type="title"/>
          </p:nvPr>
        </p:nvSpPr>
        <p:spPr/>
        <p:txBody>
          <a:bodyPr>
            <a:normAutofit/>
          </a:bodyPr>
          <a:lstStyle/>
          <a:p>
            <a:r>
              <a:rPr lang="es-MX" sz="3600" dirty="0">
                <a:solidFill>
                  <a:schemeClr val="accent1"/>
                </a:solidFill>
              </a:rPr>
              <a:t>Fuentes de Ayuda Financiera</a:t>
            </a:r>
          </a:p>
        </p:txBody>
      </p:sp>
      <p:pic>
        <p:nvPicPr>
          <p:cNvPr id="13" name="Picture 12"/>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61044" y="6424384"/>
            <a:ext cx="1010557" cy="253884"/>
          </a:xfrm>
          <a:prstGeom prst="rect">
            <a:avLst/>
          </a:prstGeom>
        </p:spPr>
      </p:pic>
    </p:spTree>
    <p:extLst>
      <p:ext uri="{BB962C8B-B14F-4D97-AF65-F5344CB8AC3E}">
        <p14:creationId xmlns:p14="http://schemas.microsoft.com/office/powerpoint/2010/main" val="23186990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89086" y="4368800"/>
            <a:ext cx="237566" cy="369332"/>
          </a:xfrm>
          <a:prstGeom prst="rect">
            <a:avLst/>
          </a:prstGeom>
          <a:noFill/>
        </p:spPr>
        <p:txBody>
          <a:bodyPr wrap="none" rtlCol="0">
            <a:spAutoFit/>
          </a:bodyPr>
          <a:lstStyle/>
          <a:p>
            <a:r>
              <a:rPr lang="en-US">
                <a:solidFill>
                  <a:prstClr val="black"/>
                </a:solidFill>
              </a:rPr>
              <a:t> </a:t>
            </a:r>
          </a:p>
        </p:txBody>
      </p:sp>
      <p:sp>
        <p:nvSpPr>
          <p:cNvPr id="2" name="Title 1"/>
          <p:cNvSpPr>
            <a:spLocks noGrp="1"/>
          </p:cNvSpPr>
          <p:nvPr>
            <p:ph type="title"/>
          </p:nvPr>
        </p:nvSpPr>
        <p:spPr/>
        <p:txBody>
          <a:bodyPr/>
          <a:lstStyle/>
          <a:p>
            <a:r>
              <a:rPr lang="en-US" dirty="0"/>
              <a:t>Fuentes de </a:t>
            </a:r>
            <a:r>
              <a:rPr lang="en-US" dirty="0" err="1"/>
              <a:t>Ayuda</a:t>
            </a:r>
            <a:r>
              <a:rPr lang="en-US" dirty="0"/>
              <a:t> </a:t>
            </a:r>
            <a:r>
              <a:rPr lang="en-US" dirty="0" err="1"/>
              <a:t>Financiera</a:t>
            </a:r>
            <a:endParaRPr lang="en-US" dirty="0"/>
          </a:p>
        </p:txBody>
      </p:sp>
      <p:graphicFrame>
        <p:nvGraphicFramePr>
          <p:cNvPr id="21" name="Content Placeholder 7">
            <a:extLst>
              <a:ext uri="{FF2B5EF4-FFF2-40B4-BE49-F238E27FC236}">
                <a16:creationId xmlns:a16="http://schemas.microsoft.com/office/drawing/2014/main" xmlns="" id="{E211CE30-BA8D-4CDA-9E55-05122768B693}"/>
              </a:ext>
            </a:extLst>
          </p:cNvPr>
          <p:cNvGraphicFramePr>
            <a:graphicFrameLocks noGrp="1"/>
          </p:cNvGraphicFramePr>
          <p:nvPr>
            <p:ph idx="1"/>
            <p:extLst>
              <p:ext uri="{D42A27DB-BD31-4B8C-83A1-F6EECF244321}">
                <p14:modId xmlns:p14="http://schemas.microsoft.com/office/powerpoint/2010/main" val="141551402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 name="Picture 21" descr="A close-up of a logo&#10;&#10;Description automatically generated with low confidence">
            <a:extLst>
              <a:ext uri="{FF2B5EF4-FFF2-40B4-BE49-F238E27FC236}">
                <a16:creationId xmlns:a16="http://schemas.microsoft.com/office/drawing/2014/main" xmlns="" id="{28D7D6B1-D8BC-4078-84C8-BF1FCD93EB59}"/>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6757" b="98649" l="1215" r="98785">
                        <a14:foregroundMark x1="37652" y1="43243" x2="37652" y2="43243"/>
                        <a14:foregroundMark x1="46154" y1="21622" x2="46154" y2="21622"/>
                        <a14:foregroundMark x1="83401" y1="28378" x2="83401" y2="28378"/>
                        <a14:foregroundMark x1="96761" y1="18919" x2="96761" y2="18919"/>
                        <a14:foregroundMark x1="22267" y1="47297" x2="22267" y2="47297"/>
                        <a14:foregroundMark x1="22672" y1="44595" x2="24696" y2="43243"/>
                        <a14:foregroundMark x1="27530" y1="39189" x2="27530" y2="39189"/>
                        <a14:foregroundMark x1="27935" y1="36486" x2="27935" y2="36486"/>
                        <a14:foregroundMark x1="30769" y1="35135" x2="30769" y2="35135"/>
                        <a14:foregroundMark x1="31579" y1="31081" x2="31579" y2="31081"/>
                        <a14:foregroundMark x1="27935" y1="24324" x2="27935" y2="24324"/>
                        <a14:foregroundMark x1="25101" y1="18919" x2="25101" y2="18919"/>
                        <a14:foregroundMark x1="22672" y1="14865" x2="22672" y2="14865"/>
                        <a14:foregroundMark x1="20243" y1="10811" x2="20243" y2="10811"/>
                        <a14:foregroundMark x1="20243" y1="10811" x2="20243" y2="10811"/>
                        <a14:foregroundMark x1="18623" y1="6757" x2="18623" y2="6757"/>
                        <a14:foregroundMark x1="17004" y1="6757" x2="17004" y2="6757"/>
                        <a14:foregroundMark x1="2834" y1="29730" x2="2834" y2="29730"/>
                        <a14:foregroundMark x1="6073" y1="24324" x2="6073" y2="24324"/>
                        <a14:foregroundMark x1="8907" y1="44595" x2="8907" y2="44595"/>
                        <a14:foregroundMark x1="18623" y1="28378" x2="18623" y2="28378"/>
                        <a14:foregroundMark x1="14170" y1="48649" x2="14170" y2="48649"/>
                        <a14:foregroundMark x1="16599" y1="70270" x2="16599" y2="70270"/>
                        <a14:foregroundMark x1="11741" y1="60811" x2="11741" y2="60811"/>
                        <a14:foregroundMark x1="25101" y1="59459" x2="25101" y2="59459"/>
                        <a14:foregroundMark x1="7692" y1="87838" x2="7692" y2="87838"/>
                        <a14:foregroundMark x1="9312" y1="87838" x2="9312" y2="87838"/>
                        <a14:foregroundMark x1="10931" y1="87838" x2="10931" y2="87838"/>
                        <a14:foregroundMark x1="12146" y1="91892" x2="12146" y2="91892"/>
                        <a14:foregroundMark x1="14575" y1="91892" x2="14575" y2="91892"/>
                        <a14:foregroundMark x1="19838" y1="94595" x2="19838" y2="94595"/>
                        <a14:foregroundMark x1="17814" y1="94595" x2="17814" y2="94595"/>
                        <a14:foregroundMark x1="17004" y1="91892" x2="17004" y2="91892"/>
                        <a14:foregroundMark x1="19838" y1="87838" x2="19838" y2="87838"/>
                        <a14:foregroundMark x1="12146" y1="87838" x2="12146" y2="87838"/>
                        <a14:foregroundMark x1="38866" y1="12162" x2="38866" y2="12162"/>
                        <a14:foregroundMark x1="38866" y1="12162" x2="38866" y2="12162"/>
                        <a14:foregroundMark x1="38866" y1="17568" x2="38866" y2="17568"/>
                        <a14:foregroundMark x1="38866" y1="17568" x2="38866" y2="17568"/>
                        <a14:foregroundMark x1="38866" y1="29730" x2="38866" y2="29730"/>
                        <a14:foregroundMark x1="38866" y1="29730" x2="38866" y2="29730"/>
                        <a14:foregroundMark x1="38866" y1="48649" x2="38866" y2="48649"/>
                        <a14:foregroundMark x1="38462" y1="60811" x2="38462" y2="60811"/>
                        <a14:foregroundMark x1="46964" y1="25676" x2="46964" y2="25676"/>
                        <a14:foregroundMark x1="46964" y1="25676" x2="46964" y2="25676"/>
                        <a14:foregroundMark x1="46964" y1="25676" x2="46964" y2="25676"/>
                        <a14:foregroundMark x1="55466" y1="14865" x2="55466" y2="14865"/>
                        <a14:foregroundMark x1="55466" y1="14865" x2="55466" y2="14865"/>
                        <a14:foregroundMark x1="53441" y1="14865" x2="53441" y2="14865"/>
                        <a14:foregroundMark x1="49798" y1="14865" x2="49798" y2="14865"/>
                        <a14:foregroundMark x1="46154" y1="14865" x2="46154" y2="14865"/>
                        <a14:foregroundMark x1="45344" y1="28378" x2="45344" y2="28378"/>
                        <a14:foregroundMark x1="50607" y1="40541" x2="50607" y2="40541"/>
                        <a14:foregroundMark x1="48583" y1="37838" x2="48583" y2="37838"/>
                        <a14:foregroundMark x1="53441" y1="39189" x2="53441" y2="39189"/>
                        <a14:foregroundMark x1="55061" y1="50000" x2="55061" y2="50000"/>
                        <a14:foregroundMark x1="55870" y1="58108" x2="55870" y2="58108"/>
                        <a14:foregroundMark x1="54656" y1="68919" x2="54656" y2="68919"/>
                        <a14:foregroundMark x1="50607" y1="70270" x2="50607" y2="70270"/>
                        <a14:foregroundMark x1="47368" y1="70270" x2="47368" y2="70270"/>
                        <a14:foregroundMark x1="62753" y1="56757" x2="62753" y2="56757"/>
                        <a14:foregroundMark x1="63968" y1="51351" x2="63968" y2="51351"/>
                        <a14:foregroundMark x1="66397" y1="36486" x2="66397" y2="36486"/>
                        <a14:foregroundMark x1="67611" y1="27027" x2="67611" y2="27027"/>
                        <a14:foregroundMark x1="68421" y1="18919" x2="68421" y2="18919"/>
                        <a14:foregroundMark x1="70040" y1="18919" x2="70040" y2="18919"/>
                        <a14:foregroundMark x1="72470" y1="28378" x2="72470" y2="28378"/>
                        <a14:foregroundMark x1="76923" y1="58108" x2="76923" y2="58108"/>
                        <a14:foregroundMark x1="77733" y1="67568" x2="77733" y2="67568"/>
                        <a14:foregroundMark x1="77733" y1="67568" x2="77733" y2="67568"/>
                        <a14:foregroundMark x1="74494" y1="44595" x2="74494" y2="44595"/>
                        <a14:foregroundMark x1="62348" y1="66216" x2="62348" y2="66216"/>
                        <a14:foregroundMark x1="97166" y1="18919" x2="97166" y2="18919"/>
                        <a14:foregroundMark x1="86235" y1="13514" x2="86235" y2="13514"/>
                        <a14:foregroundMark x1="91903" y1="13514" x2="91903" y2="13514"/>
                        <a14:foregroundMark x1="88664" y1="13514" x2="88664" y2="13514"/>
                        <a14:foregroundMark x1="84211" y1="39189" x2="84211" y2="39189"/>
                        <a14:foregroundMark x1="84615" y1="59459" x2="84615" y2="59459"/>
                        <a14:foregroundMark x1="89474" y1="63514" x2="89474" y2="63514"/>
                        <a14:foregroundMark x1="83401" y1="47297" x2="83401" y2="47297"/>
                        <a14:foregroundMark x1="88259" y1="67568" x2="88259" y2="67568"/>
                        <a14:foregroundMark x1="94332" y1="68919" x2="94332" y2="68919"/>
                        <a14:foregroundMark x1="25101" y1="91892" x2="25101" y2="91892"/>
                        <a14:foregroundMark x1="27935" y1="90541" x2="27935" y2="90541"/>
                        <a14:foregroundMark x1="30364" y1="98649" x2="30364" y2="98649"/>
                        <a14:foregroundMark x1="33198" y1="90541" x2="33198" y2="90541"/>
                        <a14:foregroundMark x1="41296" y1="93243" x2="41296" y2="93243"/>
                        <a14:foregroundMark x1="34008" y1="86486" x2="34008" y2="86486"/>
                        <a14:foregroundMark x1="9312" y1="94595" x2="9312" y2="94595"/>
                        <a14:foregroundMark x1="21862" y1="90541" x2="21862" y2="90541"/>
                        <a14:foregroundMark x1="21457" y1="95946" x2="21457" y2="95946"/>
                        <a14:foregroundMark x1="12146" y1="86486" x2="12146" y2="86486"/>
                        <a14:foregroundMark x1="10526" y1="86486" x2="10526" y2="86486"/>
                        <a14:foregroundMark x1="9312" y1="86486" x2="9312" y2="86486"/>
                        <a14:foregroundMark x1="44534" y1="94595" x2="44534" y2="94595"/>
                        <a14:foregroundMark x1="73684" y1="97297" x2="73684" y2="97297"/>
                        <a14:foregroundMark x1="79352" y1="91892" x2="79352" y2="91892"/>
                        <a14:foregroundMark x1="82186" y1="91892" x2="82186" y2="91892"/>
                        <a14:foregroundMark x1="86640" y1="90541" x2="86640" y2="90541"/>
                        <a14:foregroundMark x1="90688" y1="93243" x2="90688" y2="93243"/>
                        <a14:foregroundMark x1="93117" y1="93243" x2="93117" y2="93243"/>
                        <a14:foregroundMark x1="96356" y1="94595" x2="96356" y2="94595"/>
                        <a14:foregroundMark x1="98785" y1="91892" x2="98785" y2="91892"/>
                        <a14:foregroundMark x1="98785" y1="97297" x2="98785" y2="97297"/>
                        <a14:foregroundMark x1="93117" y1="86486" x2="93117" y2="86486"/>
                        <a14:foregroundMark x1="86235" y1="86486" x2="86235" y2="86486"/>
                        <a14:foregroundMark x1="61943" y1="91892" x2="61943" y2="91892"/>
                        <a14:foregroundMark x1="64372" y1="91892" x2="64372" y2="91892"/>
                        <a14:foregroundMark x1="71407" y1="94595" x2="71255" y2="98649"/>
                        <a14:foregroundMark x1="71559" y1="90541" x2="71407" y2="94595"/>
                        <a14:foregroundMark x1="71660" y1="87838" x2="71559" y2="90541"/>
                        <a14:backgroundMark x1="9717" y1="29730" x2="9717" y2="29730"/>
                        <a14:backgroundMark x1="9717" y1="29730" x2="9717" y2="29730"/>
                        <a14:backgroundMark x1="9717" y1="29730" x2="9717" y2="29730"/>
                        <a14:backgroundMark x1="18219" y1="18919" x2="18219" y2="18919"/>
                        <a14:backgroundMark x1="23887" y1="28378" x2="23887" y2="28378"/>
                        <a14:backgroundMark x1="19028" y1="40541" x2="19028" y2="40541"/>
                        <a14:backgroundMark x1="10931" y1="47297" x2="10931" y2="47297"/>
                        <a14:backgroundMark x1="13765" y1="56757" x2="13765" y2="56757"/>
                        <a14:backgroundMark x1="17814" y1="62162" x2="17814" y2="62162"/>
                        <a14:backgroundMark x1="22672" y1="55405" x2="22672" y2="55405"/>
                        <a14:backgroundMark x1="42915" y1="95946" x2="42915" y2="95946"/>
                        <a14:backgroundMark x1="33603" y1="85135" x2="33603" y2="85135"/>
                        <a14:backgroundMark x1="26721" y1="91892" x2="26721" y2="91892"/>
                        <a14:backgroundMark x1="27126" y1="98649" x2="27126" y2="98649"/>
                        <a14:backgroundMark x1="70040" y1="94595" x2="70040" y2="94595"/>
                        <a14:backgroundMark x1="72874" y1="94595" x2="72874" y2="94595"/>
                        <a14:backgroundMark x1="72065" y1="90541" x2="72065" y2="90541"/>
                        <a14:backgroundMark x1="72065" y1="90541" x2="72065" y2="90541"/>
                        <a14:backgroundMark x1="70445" y1="98649" x2="70445" y2="98649"/>
                        <a14:backgroundMark x1="89474" y1="93243" x2="89474" y2="93243"/>
                        <a14:backgroundMark x1="91903" y1="93243" x2="91903" y2="93243"/>
                      </a14:backgroundRemoval>
                    </a14:imgEffect>
                  </a14:imgLayer>
                </a14:imgProps>
              </a:ext>
              <a:ext uri="{28A0092B-C50C-407E-A947-70E740481C1C}">
                <a14:useLocalDpi xmlns:a14="http://schemas.microsoft.com/office/drawing/2010/main" val="0"/>
              </a:ext>
            </a:extLst>
          </a:blip>
          <a:stretch>
            <a:fillRect/>
          </a:stretch>
        </p:blipFill>
        <p:spPr>
          <a:xfrm>
            <a:off x="1528565" y="3169573"/>
            <a:ext cx="1731853" cy="518854"/>
          </a:xfrm>
          <a:prstGeom prst="rect">
            <a:avLst/>
          </a:prstGeom>
        </p:spPr>
      </p:pic>
      <p:pic>
        <p:nvPicPr>
          <p:cNvPr id="23" name="Picture 22" descr="Logo, company name&#10;&#10;Description automatically generated">
            <a:extLst>
              <a:ext uri="{FF2B5EF4-FFF2-40B4-BE49-F238E27FC236}">
                <a16:creationId xmlns:a16="http://schemas.microsoft.com/office/drawing/2014/main" xmlns="" id="{D0E4C3D8-10D6-4D38-8E2B-E5EE6EED7AA0}"/>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884" b="90698" l="9864" r="89796">
                        <a14:foregroundMark x1="47619" y1="90698" x2="47619" y2="90698"/>
                        <a14:foregroundMark x1="48639" y1="10465" x2="48639" y2="10465"/>
                      </a14:backgroundRemoval>
                    </a14:imgEffect>
                  </a14:imgLayer>
                </a14:imgProps>
              </a:ext>
              <a:ext uri="{28A0092B-C50C-407E-A947-70E740481C1C}">
                <a14:useLocalDpi xmlns:a14="http://schemas.microsoft.com/office/drawing/2010/main" val="0"/>
              </a:ext>
            </a:extLst>
          </a:blip>
          <a:stretch>
            <a:fillRect/>
          </a:stretch>
        </p:blipFill>
        <p:spPr>
          <a:xfrm>
            <a:off x="5752956" y="2920050"/>
            <a:ext cx="1731853" cy="1013193"/>
          </a:xfrm>
          <a:prstGeom prst="rect">
            <a:avLst/>
          </a:prstGeom>
        </p:spPr>
      </p:pic>
      <p:pic>
        <p:nvPicPr>
          <p:cNvPr id="26" name="Picture 25">
            <a:extLst>
              <a:ext uri="{FF2B5EF4-FFF2-40B4-BE49-F238E27FC236}">
                <a16:creationId xmlns:a16="http://schemas.microsoft.com/office/drawing/2014/main" xmlns="" id="{E73F8438-CAE7-496E-864D-8CF2C608B66F}"/>
              </a:ext>
            </a:extLst>
          </p:cNvPr>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361046" y="6424384"/>
            <a:ext cx="1010557" cy="253884"/>
          </a:xfrm>
          <a:prstGeom prst="rect">
            <a:avLst/>
          </a:prstGeom>
        </p:spPr>
      </p:pic>
    </p:spTree>
    <p:extLst>
      <p:ext uri="{BB962C8B-B14F-4D97-AF65-F5344CB8AC3E}">
        <p14:creationId xmlns:p14="http://schemas.microsoft.com/office/powerpoint/2010/main" val="655775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ChangeArrowheads="1"/>
          </p:cNvSpPr>
          <p:nvPr>
            <p:ph type="title"/>
          </p:nvPr>
        </p:nvSpPr>
        <p:spPr>
          <a:xfrm>
            <a:off x="628650" y="365126"/>
            <a:ext cx="7981950" cy="1325563"/>
          </a:xfrm>
        </p:spPr>
        <p:txBody>
          <a:bodyPr>
            <a:normAutofit/>
          </a:bodyPr>
          <a:lstStyle/>
          <a:p>
            <a:pPr eaLnBrk="1" hangingPunct="1"/>
            <a:r>
              <a:rPr lang="es-MX" sz="3500" dirty="0">
                <a:solidFill>
                  <a:schemeClr val="accent1"/>
                </a:solidFill>
              </a:rPr>
              <a:t>Las Subvenciones Grandes del 2023-24</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1044" y="6424384"/>
            <a:ext cx="1010557" cy="253884"/>
          </a:xfrm>
          <a:prstGeom prst="rect">
            <a:avLst/>
          </a:prstGeom>
        </p:spPr>
      </p:pic>
      <p:graphicFrame>
        <p:nvGraphicFramePr>
          <p:cNvPr id="8" name="Content Placeholder 7">
            <a:extLst>
              <a:ext uri="{FF2B5EF4-FFF2-40B4-BE49-F238E27FC236}">
                <a16:creationId xmlns:a16="http://schemas.microsoft.com/office/drawing/2014/main" xmlns="" id="{EB6C44FF-0B16-4D5E-83EC-D80010466E5E}"/>
              </a:ext>
            </a:extLst>
          </p:cNvPr>
          <p:cNvGraphicFramePr>
            <a:graphicFrameLocks noGrp="1"/>
          </p:cNvGraphicFramePr>
          <p:nvPr>
            <p:ph idx="1"/>
            <p:extLst>
              <p:ext uri="{D42A27DB-BD31-4B8C-83A1-F6EECF244321}">
                <p14:modId xmlns:p14="http://schemas.microsoft.com/office/powerpoint/2010/main" val="321000390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7960176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2023-24</a:t>
            </a:r>
            <a:br>
              <a:rPr lang="es-MX" dirty="0"/>
            </a:br>
            <a:r>
              <a:rPr lang="es-MX" dirty="0"/>
              <a:t>Subvenciones de ISAC</a:t>
            </a:r>
          </a:p>
        </p:txBody>
      </p:sp>
      <p:sp>
        <p:nvSpPr>
          <p:cNvPr id="3" name="TextBox 2"/>
          <p:cNvSpPr txBox="1"/>
          <p:nvPr/>
        </p:nvSpPr>
        <p:spPr>
          <a:xfrm>
            <a:off x="3389086" y="4368800"/>
            <a:ext cx="237566" cy="369332"/>
          </a:xfrm>
          <a:prstGeom prst="rect">
            <a:avLst/>
          </a:prstGeom>
          <a:noFill/>
        </p:spPr>
        <p:txBody>
          <a:bodyPr wrap="none" rtlCol="0">
            <a:spAutoFit/>
          </a:bodyPr>
          <a:lstStyle/>
          <a:p>
            <a:r>
              <a:rPr lang="en-US">
                <a:solidFill>
                  <a:prstClr val="black"/>
                </a:solidFill>
              </a:rPr>
              <a:t> </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1044" y="6424384"/>
            <a:ext cx="1010557" cy="253884"/>
          </a:xfrm>
          <a:prstGeom prst="rect">
            <a:avLst/>
          </a:prstGeom>
        </p:spPr>
      </p:pic>
      <p:graphicFrame>
        <p:nvGraphicFramePr>
          <p:cNvPr id="10" name="Content Placeholder 12">
            <a:extLst>
              <a:ext uri="{FF2B5EF4-FFF2-40B4-BE49-F238E27FC236}">
                <a16:creationId xmlns:a16="http://schemas.microsoft.com/office/drawing/2014/main" xmlns="" id="{07879C1A-E07D-44C7-B129-F4F6AFBD3977}"/>
              </a:ext>
            </a:extLst>
          </p:cNvPr>
          <p:cNvGraphicFramePr>
            <a:graphicFrameLocks noGrp="1"/>
          </p:cNvGraphicFramePr>
          <p:nvPr>
            <p:ph idx="1"/>
            <p:extLst>
              <p:ext uri="{D42A27DB-BD31-4B8C-83A1-F6EECF244321}">
                <p14:modId xmlns:p14="http://schemas.microsoft.com/office/powerpoint/2010/main" val="492639567"/>
              </p:ext>
            </p:extLst>
          </p:nvPr>
        </p:nvGraphicFramePr>
        <p:xfrm>
          <a:off x="628650" y="1825625"/>
          <a:ext cx="7886700" cy="4344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2" descr="ISAC - Illinois Student Assistance Commission">
            <a:hlinkClick r:id="rId9"/>
            <a:extLst>
              <a:ext uri="{FF2B5EF4-FFF2-40B4-BE49-F238E27FC236}">
                <a16:creationId xmlns:a16="http://schemas.microsoft.com/office/drawing/2014/main" xmlns="" id="{2288F245-DD01-4012-8662-37744E93FF3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05678" y="365126"/>
            <a:ext cx="1604922" cy="565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996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2023-24</a:t>
            </a:r>
            <a:br>
              <a:rPr lang="es-MX" dirty="0"/>
            </a:br>
            <a:r>
              <a:rPr lang="es-MX" dirty="0"/>
              <a:t>Programas de ISAC para Maestros</a:t>
            </a:r>
          </a:p>
        </p:txBody>
      </p:sp>
      <p:sp>
        <p:nvSpPr>
          <p:cNvPr id="3" name="TextBox 2"/>
          <p:cNvSpPr txBox="1"/>
          <p:nvPr/>
        </p:nvSpPr>
        <p:spPr>
          <a:xfrm>
            <a:off x="3389086" y="4368800"/>
            <a:ext cx="237566" cy="369332"/>
          </a:xfrm>
          <a:prstGeom prst="rect">
            <a:avLst/>
          </a:prstGeom>
          <a:noFill/>
        </p:spPr>
        <p:txBody>
          <a:bodyPr wrap="none" rtlCol="0">
            <a:spAutoFit/>
          </a:bodyPr>
          <a:lstStyle/>
          <a:p>
            <a:r>
              <a:rPr lang="en-US">
                <a:solidFill>
                  <a:prstClr val="black"/>
                </a:solidFill>
              </a:rPr>
              <a:t> </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1044" y="6424384"/>
            <a:ext cx="1010557" cy="253884"/>
          </a:xfrm>
          <a:prstGeom prst="rect">
            <a:avLst/>
          </a:prstGeom>
        </p:spPr>
      </p:pic>
      <p:graphicFrame>
        <p:nvGraphicFramePr>
          <p:cNvPr id="10" name="Content Placeholder 12">
            <a:extLst>
              <a:ext uri="{FF2B5EF4-FFF2-40B4-BE49-F238E27FC236}">
                <a16:creationId xmlns:a16="http://schemas.microsoft.com/office/drawing/2014/main" xmlns="" id="{7F7E441C-AAD0-4F8C-B099-9DF00B7EC5EF}"/>
              </a:ext>
            </a:extLst>
          </p:cNvPr>
          <p:cNvGraphicFramePr>
            <a:graphicFrameLocks/>
          </p:cNvGraphicFramePr>
          <p:nvPr>
            <p:extLst>
              <p:ext uri="{D42A27DB-BD31-4B8C-83A1-F6EECF244321}">
                <p14:modId xmlns:p14="http://schemas.microsoft.com/office/powerpoint/2010/main" val="3587952454"/>
              </p:ext>
            </p:extLst>
          </p:nvPr>
        </p:nvGraphicFramePr>
        <p:xfrm>
          <a:off x="628650" y="1766455"/>
          <a:ext cx="8058150" cy="44105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2" descr="ISAC - Illinois Student Assistance Commission">
            <a:hlinkClick r:id="rId9"/>
            <a:extLst>
              <a:ext uri="{FF2B5EF4-FFF2-40B4-BE49-F238E27FC236}">
                <a16:creationId xmlns:a16="http://schemas.microsoft.com/office/drawing/2014/main" xmlns="" id="{F2A52226-CB30-4B26-BAA8-C481696B5B1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05678" y="365126"/>
            <a:ext cx="1604922" cy="565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527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2023-24 </a:t>
            </a:r>
            <a:br>
              <a:rPr lang="en-US" dirty="0"/>
            </a:br>
            <a:r>
              <a:rPr lang="es-US" dirty="0"/>
              <a:t>Subvenciones Federales</a:t>
            </a:r>
          </a:p>
        </p:txBody>
      </p:sp>
      <p:sp>
        <p:nvSpPr>
          <p:cNvPr id="3" name="TextBox 2"/>
          <p:cNvSpPr txBox="1"/>
          <p:nvPr/>
        </p:nvSpPr>
        <p:spPr>
          <a:xfrm>
            <a:off x="3389086" y="4368800"/>
            <a:ext cx="2375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 </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1046" y="6424384"/>
            <a:ext cx="1010557" cy="253884"/>
          </a:xfrm>
          <a:prstGeom prst="rect">
            <a:avLst/>
          </a:prstGeom>
        </p:spPr>
      </p:pic>
      <p:sp>
        <p:nvSpPr>
          <p:cNvPr id="4" name="Slide Number Placeholder 3">
            <a:extLst>
              <a:ext uri="{FF2B5EF4-FFF2-40B4-BE49-F238E27FC236}">
                <a16:creationId xmlns:a16="http://schemas.microsoft.com/office/drawing/2014/main" xmlns="" id="{05052A0D-D16C-4C2F-AE10-EB136CACE0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DD0FD-55B0-48C4-8AF2-8A69533EDFC3}"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14" name="Content Placeholder 12">
            <a:extLst>
              <a:ext uri="{FF2B5EF4-FFF2-40B4-BE49-F238E27FC236}">
                <a16:creationId xmlns:a16="http://schemas.microsoft.com/office/drawing/2014/main" xmlns="" id="{BCA60AA9-3154-45AB-84B5-59908F687CA9}"/>
              </a:ext>
            </a:extLst>
          </p:cNvPr>
          <p:cNvGraphicFramePr>
            <a:graphicFrameLocks/>
          </p:cNvGraphicFramePr>
          <p:nvPr>
            <p:extLst>
              <p:ext uri="{D42A27DB-BD31-4B8C-83A1-F6EECF244321}">
                <p14:modId xmlns:p14="http://schemas.microsoft.com/office/powerpoint/2010/main" val="2373514764"/>
              </p:ext>
            </p:extLst>
          </p:nvPr>
        </p:nvGraphicFramePr>
        <p:xfrm>
          <a:off x="628650" y="1825627"/>
          <a:ext cx="7886700" cy="44227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13">
            <a:extLst>
              <a:ext uri="{FF2B5EF4-FFF2-40B4-BE49-F238E27FC236}">
                <a16:creationId xmlns:a16="http://schemas.microsoft.com/office/drawing/2014/main" xmlns="" id="{FFD2C5B0-5F99-403F-AE0F-03AC7974D5B8}"/>
              </a:ext>
            </a:extLst>
          </p:cNvPr>
          <p:cNvPicPr>
            <a:picLocks noChangeAspect="1" noChangeArrowheads="1"/>
          </p:cNvPicPr>
          <p:nvPr/>
        </p:nvPicPr>
        <p:blipFill>
          <a:blip r:embed="rId9" cstate="print"/>
          <a:srcRect/>
          <a:stretch>
            <a:fillRect/>
          </a:stretch>
        </p:blipFill>
        <p:spPr bwMode="auto">
          <a:xfrm>
            <a:off x="7744308" y="365128"/>
            <a:ext cx="771042" cy="752472"/>
          </a:xfrm>
          <a:prstGeom prst="rect">
            <a:avLst/>
          </a:prstGeom>
          <a:noFill/>
          <a:ln w="9525">
            <a:noFill/>
            <a:miter lim="800000"/>
            <a:headEnd/>
            <a:tailEnd/>
          </a:ln>
        </p:spPr>
      </p:pic>
    </p:spTree>
    <p:extLst>
      <p:ext uri="{BB962C8B-B14F-4D97-AF65-F5344CB8AC3E}">
        <p14:creationId xmlns:p14="http://schemas.microsoft.com/office/powerpoint/2010/main" val="3348330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2023-24 </a:t>
            </a:r>
            <a:r>
              <a:rPr lang="es-US" dirty="0"/>
              <a:t>Programas Federales Administrados por las Universidades</a:t>
            </a:r>
          </a:p>
        </p:txBody>
      </p:sp>
      <p:sp>
        <p:nvSpPr>
          <p:cNvPr id="4" name="Slide Number Placeholder 3">
            <a:extLst>
              <a:ext uri="{FF2B5EF4-FFF2-40B4-BE49-F238E27FC236}">
                <a16:creationId xmlns:a16="http://schemas.microsoft.com/office/drawing/2014/main" xmlns="" id="{05052A0D-D16C-4C2F-AE10-EB136CACE0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DD0FD-55B0-48C4-8AF2-8A69533EDFC3}"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p:cNvSpPr txBox="1"/>
          <p:nvPr/>
        </p:nvSpPr>
        <p:spPr>
          <a:xfrm>
            <a:off x="3389086" y="4368800"/>
            <a:ext cx="2375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 </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1046" y="6424384"/>
            <a:ext cx="1010557" cy="253884"/>
          </a:xfrm>
          <a:prstGeom prst="rect">
            <a:avLst/>
          </a:prstGeom>
        </p:spPr>
      </p:pic>
      <p:graphicFrame>
        <p:nvGraphicFramePr>
          <p:cNvPr id="12" name="Content Placeholder 12">
            <a:extLst>
              <a:ext uri="{FF2B5EF4-FFF2-40B4-BE49-F238E27FC236}">
                <a16:creationId xmlns:a16="http://schemas.microsoft.com/office/drawing/2014/main" xmlns="" id="{378A8DD5-244F-49A0-AF9E-8FF74230CD30}"/>
              </a:ext>
            </a:extLst>
          </p:cNvPr>
          <p:cNvGraphicFramePr>
            <a:graphicFrameLocks/>
          </p:cNvGraphicFramePr>
          <p:nvPr>
            <p:extLst>
              <p:ext uri="{D42A27DB-BD31-4B8C-83A1-F6EECF244321}">
                <p14:modId xmlns:p14="http://schemas.microsoft.com/office/powerpoint/2010/main" val="1609396492"/>
              </p:ext>
            </p:extLst>
          </p:nvPr>
        </p:nvGraphicFramePr>
        <p:xfrm>
          <a:off x="628650" y="1825626"/>
          <a:ext cx="7886700" cy="43513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13">
            <a:extLst>
              <a:ext uri="{FF2B5EF4-FFF2-40B4-BE49-F238E27FC236}">
                <a16:creationId xmlns:a16="http://schemas.microsoft.com/office/drawing/2014/main" xmlns="" id="{A3EC908A-F6A8-4699-B8F6-4185A665CB45}"/>
              </a:ext>
            </a:extLst>
          </p:cNvPr>
          <p:cNvPicPr>
            <a:picLocks noChangeAspect="1" noChangeArrowheads="1"/>
          </p:cNvPicPr>
          <p:nvPr/>
        </p:nvPicPr>
        <p:blipFill>
          <a:blip r:embed="rId9" cstate="print"/>
          <a:srcRect/>
          <a:stretch>
            <a:fillRect/>
          </a:stretch>
        </p:blipFill>
        <p:spPr bwMode="auto">
          <a:xfrm>
            <a:off x="7744308" y="365128"/>
            <a:ext cx="771042" cy="752472"/>
          </a:xfrm>
          <a:prstGeom prst="rect">
            <a:avLst/>
          </a:prstGeom>
          <a:noFill/>
          <a:ln w="9525">
            <a:noFill/>
            <a:miter lim="800000"/>
            <a:headEnd/>
            <a:tailEnd/>
          </a:ln>
        </p:spPr>
      </p:pic>
    </p:spTree>
    <p:extLst>
      <p:ext uri="{BB962C8B-B14F-4D97-AF65-F5344CB8AC3E}">
        <p14:creationId xmlns:p14="http://schemas.microsoft.com/office/powerpoint/2010/main" val="1780755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4" name="Rectangle 8"/>
          <p:cNvSpPr>
            <a:spLocks noGrp="1" noChangeArrowheads="1"/>
          </p:cNvSpPr>
          <p:nvPr>
            <p:ph type="title"/>
          </p:nvPr>
        </p:nvSpPr>
        <p:spPr>
          <a:noFill/>
        </p:spPr>
        <p:txBody>
          <a:bodyPr>
            <a:normAutofit/>
          </a:bodyPr>
          <a:lstStyle/>
          <a:p>
            <a:pPr eaLnBrk="1" hangingPunct="1">
              <a:lnSpc>
                <a:spcPct val="90000"/>
              </a:lnSpc>
              <a:spcBef>
                <a:spcPct val="50000"/>
              </a:spcBef>
              <a:buClr>
                <a:srgbClr val="DE1A3F"/>
              </a:buClr>
              <a:buSzPct val="150000"/>
            </a:pPr>
            <a:r>
              <a:rPr lang="es-MX" sz="3600" dirty="0">
                <a:solidFill>
                  <a:schemeClr val="accent1"/>
                </a:solidFill>
              </a:rPr>
              <a:t>¿Debo considerar los préstamos estudiantiles?</a:t>
            </a:r>
          </a:p>
        </p:txBody>
      </p:sp>
      <p:sp>
        <p:nvSpPr>
          <p:cNvPr id="54283" name="Text Placeholder 9"/>
          <p:cNvSpPr>
            <a:spLocks noGrp="1"/>
          </p:cNvSpPr>
          <p:nvPr>
            <p:ph idx="1"/>
          </p:nvPr>
        </p:nvSpPr>
        <p:spPr/>
        <p:txBody>
          <a:bodyPr>
            <a:normAutofit/>
          </a:bodyPr>
          <a:lstStyle/>
          <a:p>
            <a:pPr marL="0" lvl="0" indent="0">
              <a:buClr>
                <a:srgbClr val="0F6FC6"/>
              </a:buClr>
              <a:buNone/>
            </a:pPr>
            <a:r>
              <a:rPr lang="es-MX" sz="2400" kern="0" dirty="0">
                <a:solidFill>
                  <a:sysClr val="windowText" lastClr="000000"/>
                </a:solidFill>
                <a:latin typeface="+mn-lt"/>
              </a:rPr>
              <a:t>Evalúa tus opciones considerando lo siguiente:</a:t>
            </a:r>
            <a:endParaRPr lang="es-MX" sz="2400" dirty="0">
              <a:latin typeface="+mn-lt"/>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1044" y="6424384"/>
            <a:ext cx="1010557" cy="253884"/>
          </a:xfrm>
          <a:prstGeom prst="rect">
            <a:avLst/>
          </a:prstGeom>
        </p:spPr>
      </p:pic>
      <p:graphicFrame>
        <p:nvGraphicFramePr>
          <p:cNvPr id="11" name="Diagram 10">
            <a:extLst>
              <a:ext uri="{FF2B5EF4-FFF2-40B4-BE49-F238E27FC236}">
                <a16:creationId xmlns:a16="http://schemas.microsoft.com/office/drawing/2014/main" xmlns="" id="{651769F5-4586-4B4E-9AE8-E3F70946B1F9}"/>
              </a:ext>
            </a:extLst>
          </p:cNvPr>
          <p:cNvGraphicFramePr/>
          <p:nvPr>
            <p:extLst>
              <p:ext uri="{D42A27DB-BD31-4B8C-83A1-F6EECF244321}">
                <p14:modId xmlns:p14="http://schemas.microsoft.com/office/powerpoint/2010/main" val="3614709313"/>
              </p:ext>
            </p:extLst>
          </p:nvPr>
        </p:nvGraphicFramePr>
        <p:xfrm>
          <a:off x="628650" y="2452255"/>
          <a:ext cx="7886700" cy="3724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8267812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1"/>
          <p:cNvSpPr>
            <a:spLocks noGrp="1"/>
          </p:cNvSpPr>
          <p:nvPr>
            <p:ph type="title"/>
          </p:nvPr>
        </p:nvSpPr>
        <p:spPr/>
        <p:txBody>
          <a:bodyPr>
            <a:normAutofit/>
          </a:bodyPr>
          <a:lstStyle/>
          <a:p>
            <a:r>
              <a:rPr lang="es-MX" sz="3600" dirty="0">
                <a:solidFill>
                  <a:schemeClr val="accent1"/>
                </a:solidFill>
                <a:cs typeface="Arial" charset="0"/>
              </a:rPr>
              <a:t>¿Qué son los préstamos con/sin subsidio?</a:t>
            </a:r>
          </a:p>
        </p:txBody>
      </p:sp>
      <p:sp>
        <p:nvSpPr>
          <p:cNvPr id="3" name="Content Placeholder 2">
            <a:extLst>
              <a:ext uri="{FF2B5EF4-FFF2-40B4-BE49-F238E27FC236}">
                <a16:creationId xmlns:a16="http://schemas.microsoft.com/office/drawing/2014/main" xmlns="" id="{702C5C85-C932-45E6-822C-84680DBC8125}"/>
              </a:ext>
            </a:extLst>
          </p:cNvPr>
          <p:cNvSpPr>
            <a:spLocks noGrp="1"/>
          </p:cNvSpPr>
          <p:nvPr>
            <p:ph idx="1"/>
          </p:nvPr>
        </p:nvSpPr>
        <p:spPr/>
        <p:txBody>
          <a:bodyPr/>
          <a:lstStyle/>
          <a:p>
            <a:endParaRPr lang="es-MX"/>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1044" y="6424384"/>
            <a:ext cx="1010557" cy="253884"/>
          </a:xfrm>
          <a:prstGeom prst="rect">
            <a:avLst/>
          </a:prstGeom>
        </p:spPr>
      </p:pic>
      <p:graphicFrame>
        <p:nvGraphicFramePr>
          <p:cNvPr id="8" name="Diagram 7"/>
          <p:cNvGraphicFramePr/>
          <p:nvPr>
            <p:extLst>
              <p:ext uri="{D42A27DB-BD31-4B8C-83A1-F6EECF244321}">
                <p14:modId xmlns:p14="http://schemas.microsoft.com/office/powerpoint/2010/main" val="2440012913"/>
              </p:ext>
            </p:extLst>
          </p:nvPr>
        </p:nvGraphicFramePr>
        <p:xfrm>
          <a:off x="628650" y="1825626"/>
          <a:ext cx="790575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9183133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xmlns="" id="{DC303B63-FE9E-4E5B-BB34-2AF3E24ACEFA}"/>
              </a:ext>
            </a:extLst>
          </p:cNvPr>
          <p:cNvSpPr txBox="1">
            <a:spLocks/>
          </p:cNvSpPr>
          <p:nvPr/>
        </p:nvSpPr>
        <p:spPr>
          <a:xfrm>
            <a:off x="628650" y="376353"/>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accent1"/>
                </a:solidFill>
                <a:latin typeface="Roboto"/>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s-MX" sz="3600" b="0" i="0" u="none" strike="noStrike" kern="1200" cap="none" spc="0" normalizeH="0" baseline="0" dirty="0">
                <a:ln>
                  <a:noFill/>
                </a:ln>
                <a:solidFill>
                  <a:srgbClr val="0F6FC6"/>
                </a:solidFill>
                <a:effectLst/>
                <a:uLnTx/>
                <a:uFillTx/>
                <a:latin typeface="Roboto"/>
                <a:ea typeface="+mj-ea"/>
                <a:cs typeface="+mj-cs"/>
              </a:rPr>
              <a:t>Acerca de ISAC</a:t>
            </a:r>
          </a:p>
        </p:txBody>
      </p:sp>
      <p:graphicFrame>
        <p:nvGraphicFramePr>
          <p:cNvPr id="12" name="Content Placeholder 9">
            <a:extLst>
              <a:ext uri="{FF2B5EF4-FFF2-40B4-BE49-F238E27FC236}">
                <a16:creationId xmlns:a16="http://schemas.microsoft.com/office/drawing/2014/main" xmlns="" id="{55A78EF2-F409-4EDC-8086-7D3627FB086F}"/>
              </a:ext>
            </a:extLst>
          </p:cNvPr>
          <p:cNvGraphicFramePr>
            <a:graphicFrameLocks/>
          </p:cNvGraphicFramePr>
          <p:nvPr>
            <p:extLst>
              <p:ext uri="{D42A27DB-BD31-4B8C-83A1-F6EECF244321}">
                <p14:modId xmlns:p14="http://schemas.microsoft.com/office/powerpoint/2010/main" val="2851738295"/>
              </p:ext>
            </p:extLst>
          </p:nvPr>
        </p:nvGraphicFramePr>
        <p:xfrm>
          <a:off x="628650" y="1819447"/>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a:extLst>
              <a:ext uri="{FF2B5EF4-FFF2-40B4-BE49-F238E27FC236}">
                <a16:creationId xmlns:a16="http://schemas.microsoft.com/office/drawing/2014/main" xmlns="" id="{0125BF4B-A7E2-40D0-96C6-F74CB36F6759}"/>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61046" y="6424384"/>
            <a:ext cx="1010557" cy="253884"/>
          </a:xfrm>
          <a:prstGeom prst="rect">
            <a:avLst/>
          </a:prstGeom>
        </p:spPr>
      </p:pic>
    </p:spTree>
    <p:extLst>
      <p:ext uri="{BB962C8B-B14F-4D97-AF65-F5344CB8AC3E}">
        <p14:creationId xmlns:p14="http://schemas.microsoft.com/office/powerpoint/2010/main" val="2181138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89086" y="4368800"/>
            <a:ext cx="237566" cy="369332"/>
          </a:xfrm>
          <a:prstGeom prst="rect">
            <a:avLst/>
          </a:prstGeom>
          <a:noFill/>
        </p:spPr>
        <p:txBody>
          <a:bodyPr wrap="none" rtlCol="0">
            <a:spAutoFit/>
          </a:bodyPr>
          <a:lstStyle/>
          <a:p>
            <a:r>
              <a:rPr lang="en-US">
                <a:solidFill>
                  <a:prstClr val="black"/>
                </a:solidFill>
              </a:rPr>
              <a:t> </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1044" y="6424384"/>
            <a:ext cx="1010557" cy="253884"/>
          </a:xfrm>
          <a:prstGeom prst="rect">
            <a:avLst/>
          </a:prstGeom>
        </p:spPr>
      </p:pic>
      <p:sp>
        <p:nvSpPr>
          <p:cNvPr id="2" name="Title 1"/>
          <p:cNvSpPr>
            <a:spLocks noGrp="1"/>
          </p:cNvSpPr>
          <p:nvPr>
            <p:ph type="title"/>
          </p:nvPr>
        </p:nvSpPr>
        <p:spPr/>
        <p:txBody>
          <a:bodyPr>
            <a:normAutofit/>
          </a:bodyPr>
          <a:lstStyle/>
          <a:p>
            <a:r>
              <a:rPr lang="es-MX" dirty="0"/>
              <a:t>2023-24</a:t>
            </a:r>
            <a:br>
              <a:rPr lang="es-MX" dirty="0"/>
            </a:br>
            <a:r>
              <a:rPr lang="es-MX" dirty="0"/>
              <a:t>Préstamos Estudiantiles Federales</a:t>
            </a:r>
          </a:p>
        </p:txBody>
      </p:sp>
      <p:graphicFrame>
        <p:nvGraphicFramePr>
          <p:cNvPr id="11" name="Content Placeholder 10">
            <a:extLst>
              <a:ext uri="{FF2B5EF4-FFF2-40B4-BE49-F238E27FC236}">
                <a16:creationId xmlns:a16="http://schemas.microsoft.com/office/drawing/2014/main" xmlns="" id="{EF021777-6355-405B-AE1D-D4C99F16032A}"/>
              </a:ext>
            </a:extLst>
          </p:cNvPr>
          <p:cNvGraphicFramePr>
            <a:graphicFrameLocks noGrp="1"/>
          </p:cNvGraphicFramePr>
          <p:nvPr>
            <p:ph idx="1"/>
            <p:extLst>
              <p:ext uri="{D42A27DB-BD31-4B8C-83A1-F6EECF244321}">
                <p14:modId xmlns:p14="http://schemas.microsoft.com/office/powerpoint/2010/main" val="690624050"/>
              </p:ext>
            </p:extLst>
          </p:nvPr>
        </p:nvGraphicFramePr>
        <p:xfrm>
          <a:off x="628650" y="1825625"/>
          <a:ext cx="8154306" cy="4419600"/>
        </p:xfrm>
        <a:graphic>
          <a:graphicData uri="http://schemas.openxmlformats.org/drawingml/2006/table">
            <a:tbl>
              <a:tblPr firstRow="1" bandRow="1">
                <a:tableStyleId>{00A15C55-8517-42AA-B614-E9B94910E393}</a:tableStyleId>
              </a:tblPr>
              <a:tblGrid>
                <a:gridCol w="1428750">
                  <a:extLst>
                    <a:ext uri="{9D8B030D-6E8A-4147-A177-3AD203B41FA5}">
                      <a16:colId xmlns:a16="http://schemas.microsoft.com/office/drawing/2014/main" xmlns="" val="2602598834"/>
                    </a:ext>
                  </a:extLst>
                </a:gridCol>
                <a:gridCol w="2286000">
                  <a:extLst>
                    <a:ext uri="{9D8B030D-6E8A-4147-A177-3AD203B41FA5}">
                      <a16:colId xmlns:a16="http://schemas.microsoft.com/office/drawing/2014/main" xmlns="" val="2971864856"/>
                    </a:ext>
                  </a:extLst>
                </a:gridCol>
                <a:gridCol w="1143000">
                  <a:extLst>
                    <a:ext uri="{9D8B030D-6E8A-4147-A177-3AD203B41FA5}">
                      <a16:colId xmlns:a16="http://schemas.microsoft.com/office/drawing/2014/main" xmlns="" val="2283267803"/>
                    </a:ext>
                  </a:extLst>
                </a:gridCol>
                <a:gridCol w="3296556">
                  <a:extLst>
                    <a:ext uri="{9D8B030D-6E8A-4147-A177-3AD203B41FA5}">
                      <a16:colId xmlns:a16="http://schemas.microsoft.com/office/drawing/2014/main" xmlns="" val="3762265011"/>
                    </a:ext>
                  </a:extLst>
                </a:gridCol>
              </a:tblGrid>
              <a:tr h="373465">
                <a:tc>
                  <a:txBody>
                    <a:bodyPr/>
                    <a:lstStyle/>
                    <a:p>
                      <a:endParaRPr lang="es-MX" sz="2000" noProof="0">
                        <a:solidFill>
                          <a:schemeClr val="tx1"/>
                        </a:solidFill>
                        <a:latin typeface="+mn-lt"/>
                      </a:endParaRPr>
                    </a:p>
                  </a:txBody>
                  <a:tcPr/>
                </a:tc>
                <a:tc>
                  <a:txBody>
                    <a:bodyPr/>
                    <a:lstStyle/>
                    <a:p>
                      <a:pPr algn="ctr"/>
                      <a:r>
                        <a:rPr lang="es-MX" sz="2000" noProof="0">
                          <a:solidFill>
                            <a:schemeClr val="tx1"/>
                          </a:solidFill>
                        </a:rPr>
                        <a:t>Tipo</a:t>
                      </a:r>
                      <a:endParaRPr lang="es-MX" sz="2000" noProof="0">
                        <a:solidFill>
                          <a:schemeClr val="tx1"/>
                        </a:solidFill>
                        <a:latin typeface="+mn-lt"/>
                      </a:endParaRPr>
                    </a:p>
                  </a:txBody>
                  <a:tcPr/>
                </a:tc>
                <a:tc>
                  <a:txBody>
                    <a:bodyPr/>
                    <a:lstStyle/>
                    <a:p>
                      <a:pPr algn="ctr"/>
                      <a:r>
                        <a:rPr lang="es-MX" sz="2000" noProof="0">
                          <a:solidFill>
                            <a:schemeClr val="tx1"/>
                          </a:solidFill>
                        </a:rPr>
                        <a:t>Interés</a:t>
                      </a:r>
                      <a:endParaRPr lang="es-MX" sz="2000" noProof="0">
                        <a:solidFill>
                          <a:schemeClr val="tx1"/>
                        </a:solidFill>
                        <a:latin typeface="+mn-lt"/>
                      </a:endParaRPr>
                    </a:p>
                  </a:txBody>
                  <a:tcPr/>
                </a:tc>
                <a:tc>
                  <a:txBody>
                    <a:bodyPr/>
                    <a:lstStyle/>
                    <a:p>
                      <a:pPr algn="ctr"/>
                      <a:r>
                        <a:rPr lang="es-MX" sz="2000" noProof="0">
                          <a:solidFill>
                            <a:schemeClr val="tx1"/>
                          </a:solidFill>
                        </a:rPr>
                        <a:t>Periodo de Gracia</a:t>
                      </a:r>
                      <a:endParaRPr lang="es-MX" sz="2000" noProof="0">
                        <a:solidFill>
                          <a:schemeClr val="tx1"/>
                        </a:solidFill>
                        <a:latin typeface="+mn-lt"/>
                      </a:endParaRPr>
                    </a:p>
                  </a:txBody>
                  <a:tcPr/>
                </a:tc>
                <a:extLst>
                  <a:ext uri="{0D108BD9-81ED-4DB2-BD59-A6C34878D82A}">
                    <a16:rowId xmlns:a16="http://schemas.microsoft.com/office/drawing/2014/main" xmlns="" val="2582035573"/>
                  </a:ext>
                </a:extLst>
              </a:tr>
              <a:tr h="948027">
                <a:tc>
                  <a:txBody>
                    <a:bodyPr/>
                    <a:lstStyle/>
                    <a:p>
                      <a:r>
                        <a:rPr lang="es-MX" sz="2000" noProof="0">
                          <a:solidFill>
                            <a:schemeClr val="tx1"/>
                          </a:solidFill>
                        </a:rPr>
                        <a:t>Directo</a:t>
                      </a:r>
                      <a:br>
                        <a:rPr lang="es-MX" sz="2000" noProof="0">
                          <a:solidFill>
                            <a:schemeClr val="tx1"/>
                          </a:solidFill>
                        </a:rPr>
                      </a:br>
                      <a:r>
                        <a:rPr lang="es-MX" sz="2000" noProof="0">
                          <a:solidFill>
                            <a:schemeClr val="tx1"/>
                          </a:solidFill>
                        </a:rPr>
                        <a:t>Subsidiado</a:t>
                      </a:r>
                      <a:br>
                        <a:rPr lang="es-MX" sz="2000" noProof="0">
                          <a:solidFill>
                            <a:schemeClr val="tx1"/>
                          </a:solidFill>
                        </a:rPr>
                      </a:br>
                      <a:r>
                        <a:rPr lang="es-MX" sz="2000" noProof="0">
                          <a:solidFill>
                            <a:schemeClr val="tx1"/>
                          </a:solidFill>
                        </a:rPr>
                        <a:t>(Pregrado)</a:t>
                      </a:r>
                      <a:endParaRPr lang="es-MX" sz="2000" noProof="0">
                        <a:solidFill>
                          <a:schemeClr val="tx1"/>
                        </a:solidFill>
                        <a:latin typeface="+mn-lt"/>
                      </a:endParaRPr>
                    </a:p>
                  </a:txBody>
                  <a:tcPr/>
                </a:tc>
                <a:tc>
                  <a:txBody>
                    <a:bodyPr/>
                    <a:lstStyle/>
                    <a:p>
                      <a:pPr marL="125413" marR="0" lvl="0" indent="-125413" algn="l" defTabSz="685800" rtl="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r>
                        <a:rPr kumimoji="0" lang="es-MX" sz="2000" b="0" u="none" strike="noStrike" kern="1200" cap="none" spc="0" normalizeH="0" baseline="0" noProof="0">
                          <a:ln>
                            <a:noFill/>
                          </a:ln>
                          <a:solidFill>
                            <a:schemeClr val="tx1"/>
                          </a:solidFill>
                          <a:effectLst/>
                          <a:uLnTx/>
                          <a:uFillTx/>
                        </a:rPr>
                        <a:t>Basado en necesidad economica</a:t>
                      </a:r>
                      <a:endParaRPr kumimoji="0" lang="es-MX" sz="2000" b="0" i="0" u="none" strike="noStrike" kern="1200" cap="none" spc="0" normalizeH="0" baseline="0" noProof="0">
                        <a:ln>
                          <a:noFill/>
                        </a:ln>
                        <a:solidFill>
                          <a:schemeClr val="tx1"/>
                        </a:solidFill>
                        <a:effectLst/>
                        <a:uLnTx/>
                        <a:uFillTx/>
                        <a:latin typeface="+mn-lt"/>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2000" b="0" u="none" strike="noStrike" kern="1200" cap="none" spc="0" normalizeH="0" baseline="0" noProof="0" dirty="0">
                          <a:ln>
                            <a:noFill/>
                          </a:ln>
                          <a:solidFill>
                            <a:schemeClr val="tx1"/>
                          </a:solidFill>
                          <a:effectLst/>
                          <a:uLnTx/>
                          <a:uFillTx/>
                        </a:rPr>
                        <a:t>5.5%</a:t>
                      </a:r>
                      <a:br>
                        <a:rPr kumimoji="0" lang="es-MX" sz="2000" b="0" u="none" strike="noStrike" kern="1200" cap="none" spc="0" normalizeH="0" baseline="0" noProof="0" dirty="0">
                          <a:ln>
                            <a:noFill/>
                          </a:ln>
                          <a:solidFill>
                            <a:schemeClr val="tx1"/>
                          </a:solidFill>
                          <a:effectLst/>
                          <a:uLnTx/>
                          <a:uFillTx/>
                        </a:rPr>
                      </a:br>
                      <a:r>
                        <a:rPr kumimoji="0" lang="es-MX" sz="2000" b="0" u="none" strike="noStrike" kern="1200" cap="none" spc="0" normalizeH="0" baseline="0" noProof="0" dirty="0">
                          <a:ln>
                            <a:noFill/>
                          </a:ln>
                          <a:solidFill>
                            <a:schemeClr val="tx1"/>
                          </a:solidFill>
                          <a:effectLst/>
                          <a:uLnTx/>
                          <a:uFillTx/>
                        </a:rPr>
                        <a:t>Fijo</a:t>
                      </a:r>
                      <a:endParaRPr kumimoji="0" lang="es-MX" sz="2000" b="0" i="0" u="none" strike="noStrike" kern="1200" cap="none" spc="0" normalizeH="0" baseline="0" noProof="0" dirty="0">
                        <a:ln>
                          <a:noFill/>
                        </a:ln>
                        <a:solidFill>
                          <a:schemeClr val="tx1"/>
                        </a:solidFill>
                        <a:effectLst/>
                        <a:uLnTx/>
                        <a:uFillTx/>
                        <a:latin typeface="+mn-lt"/>
                        <a:ea typeface="+mn-ea"/>
                        <a:cs typeface="+mn-cs"/>
                      </a:endParaRPr>
                    </a:p>
                  </a:txBody>
                  <a:tcPr/>
                </a:tc>
                <a:tc>
                  <a:txBody>
                    <a:bodyPr/>
                    <a:lstStyle/>
                    <a:p>
                      <a:pPr marL="125413" marR="0" lvl="0" indent="-125413" algn="l" defTabSz="6858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s-MX" sz="2000" b="0" u="none" strike="noStrike" kern="1200" cap="none" spc="0" normalizeH="0" baseline="0" noProof="0" dirty="0">
                          <a:ln>
                            <a:noFill/>
                          </a:ln>
                          <a:solidFill>
                            <a:schemeClr val="tx1"/>
                          </a:solidFill>
                          <a:effectLst/>
                          <a:uLnTx/>
                          <a:uFillTx/>
                        </a:rPr>
                        <a:t>6 meses</a:t>
                      </a:r>
                      <a:endParaRPr kumimoji="0" lang="es-MX" sz="2000" b="0" i="0" u="none" strike="noStrike" kern="1200" cap="none" spc="0" normalizeH="0" baseline="0" noProof="0" dirty="0">
                        <a:ln>
                          <a:noFill/>
                        </a:ln>
                        <a:solidFill>
                          <a:schemeClr val="tx1"/>
                        </a:solidFill>
                        <a:effectLst/>
                        <a:uLnTx/>
                        <a:uFillTx/>
                        <a:latin typeface="+mn-lt"/>
                        <a:ea typeface="+mn-ea"/>
                        <a:cs typeface="+mn-cs"/>
                      </a:endParaRPr>
                    </a:p>
                  </a:txBody>
                  <a:tcPr/>
                </a:tc>
                <a:extLst>
                  <a:ext uri="{0D108BD9-81ED-4DB2-BD59-A6C34878D82A}">
                    <a16:rowId xmlns:a16="http://schemas.microsoft.com/office/drawing/2014/main" xmlns="" val="3450439236"/>
                  </a:ext>
                </a:extLst>
              </a:tr>
              <a:tr h="948027">
                <a:tc>
                  <a:txBody>
                    <a:bodyPr/>
                    <a:lstStyle/>
                    <a:p>
                      <a:r>
                        <a:rPr lang="es-MX" sz="2000" noProof="0">
                          <a:solidFill>
                            <a:schemeClr val="tx1"/>
                          </a:solidFill>
                        </a:rPr>
                        <a:t>Directo</a:t>
                      </a:r>
                      <a:br>
                        <a:rPr lang="es-MX" sz="2000" noProof="0">
                          <a:solidFill>
                            <a:schemeClr val="tx1"/>
                          </a:solidFill>
                        </a:rPr>
                      </a:br>
                      <a:r>
                        <a:rPr lang="es-MX" sz="2000" noProof="0">
                          <a:solidFill>
                            <a:schemeClr val="tx1"/>
                          </a:solidFill>
                        </a:rPr>
                        <a:t>Sin Subsidio</a:t>
                      </a:r>
                      <a:br>
                        <a:rPr lang="es-MX" sz="2000" noProof="0">
                          <a:solidFill>
                            <a:schemeClr val="tx1"/>
                          </a:solidFill>
                        </a:rPr>
                      </a:br>
                      <a:r>
                        <a:rPr lang="es-MX" sz="2000" noProof="0">
                          <a:solidFill>
                            <a:schemeClr val="tx1"/>
                          </a:solidFill>
                        </a:rPr>
                        <a:t>(Pregrado)</a:t>
                      </a:r>
                      <a:endParaRPr lang="es-MX" sz="2000" noProof="0">
                        <a:solidFill>
                          <a:schemeClr val="tx1"/>
                        </a:solidFill>
                        <a:latin typeface="+mn-lt"/>
                      </a:endParaRPr>
                    </a:p>
                  </a:txBody>
                  <a:tcPr/>
                </a:tc>
                <a:tc>
                  <a:txBody>
                    <a:bodyPr/>
                    <a:lstStyle/>
                    <a:p>
                      <a:pPr marL="125413" marR="0" lvl="0" indent="-125413" algn="l" defTabSz="685800" rtl="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r>
                        <a:rPr kumimoji="0" lang="es-MX" sz="2000" b="0" u="none" strike="noStrike" kern="1200" cap="none" spc="0" normalizeH="0" baseline="0" noProof="0">
                          <a:ln>
                            <a:noFill/>
                          </a:ln>
                          <a:solidFill>
                            <a:schemeClr val="tx1"/>
                          </a:solidFill>
                          <a:effectLst/>
                          <a:uLnTx/>
                          <a:uFillTx/>
                        </a:rPr>
                        <a:t>No es basado en necesidad economica</a:t>
                      </a:r>
                      <a:endParaRPr kumimoji="0" lang="es-MX" sz="2000" b="0" i="0" u="none" strike="noStrike" kern="1200" cap="none" spc="0" normalizeH="0" baseline="0" noProof="0">
                        <a:ln>
                          <a:noFill/>
                        </a:ln>
                        <a:solidFill>
                          <a:schemeClr val="tx1"/>
                        </a:solidFill>
                        <a:effectLst/>
                        <a:uLnTx/>
                        <a:uFillTx/>
                        <a:latin typeface="+mn-lt"/>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2000" b="0" u="none" strike="noStrike" kern="1200" cap="none" spc="0" normalizeH="0" baseline="0" noProof="0" dirty="0">
                          <a:ln>
                            <a:noFill/>
                          </a:ln>
                          <a:solidFill>
                            <a:schemeClr val="tx1"/>
                          </a:solidFill>
                          <a:effectLst/>
                          <a:uLnTx/>
                          <a:uFillTx/>
                        </a:rPr>
                        <a:t>5.5%</a:t>
                      </a:r>
                      <a:br>
                        <a:rPr kumimoji="0" lang="es-MX" sz="2000" b="0" u="none" strike="noStrike" kern="1200" cap="none" spc="0" normalizeH="0" baseline="0" noProof="0" dirty="0">
                          <a:ln>
                            <a:noFill/>
                          </a:ln>
                          <a:solidFill>
                            <a:schemeClr val="tx1"/>
                          </a:solidFill>
                          <a:effectLst/>
                          <a:uLnTx/>
                          <a:uFillTx/>
                        </a:rPr>
                      </a:br>
                      <a:r>
                        <a:rPr kumimoji="0" lang="es-MX" sz="2000" b="0" u="none" strike="noStrike" kern="1200" cap="none" spc="0" normalizeH="0" baseline="0" noProof="0" dirty="0">
                          <a:ln>
                            <a:noFill/>
                          </a:ln>
                          <a:solidFill>
                            <a:schemeClr val="tx1"/>
                          </a:solidFill>
                          <a:effectLst/>
                          <a:uLnTx/>
                          <a:uFillTx/>
                        </a:rPr>
                        <a:t>Fijo</a:t>
                      </a:r>
                      <a:endParaRPr kumimoji="0" lang="es-MX" sz="2000" b="0" i="0" u="none" strike="noStrike" kern="1200" cap="none" spc="0" normalizeH="0" baseline="0" noProof="0" dirty="0">
                        <a:ln>
                          <a:noFill/>
                        </a:ln>
                        <a:solidFill>
                          <a:schemeClr val="tx1"/>
                        </a:solidFill>
                        <a:effectLst/>
                        <a:uLnTx/>
                        <a:uFillTx/>
                        <a:latin typeface="+mn-lt"/>
                        <a:ea typeface="+mn-ea"/>
                        <a:cs typeface="+mn-cs"/>
                      </a:endParaRPr>
                    </a:p>
                  </a:txBody>
                  <a:tcPr/>
                </a:tc>
                <a:tc>
                  <a:txBody>
                    <a:bodyPr/>
                    <a:lstStyle/>
                    <a:p>
                      <a:pPr marL="125413" marR="0" lvl="0" indent="-125413" algn="l" defTabSz="6858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s-MX" sz="2000" b="0" u="none" strike="noStrike" kern="1200" cap="none" spc="0" normalizeH="0" baseline="0" noProof="0" dirty="0">
                          <a:ln>
                            <a:noFill/>
                          </a:ln>
                          <a:solidFill>
                            <a:schemeClr val="tx1"/>
                          </a:solidFill>
                          <a:effectLst/>
                          <a:uLnTx/>
                          <a:uFillTx/>
                        </a:rPr>
                        <a:t>6 meses</a:t>
                      </a:r>
                      <a:endParaRPr kumimoji="0" lang="es-MX" sz="2000" b="0" i="0" u="none" strike="noStrike" kern="1200" cap="none" spc="0" normalizeH="0" baseline="0" noProof="0" dirty="0">
                        <a:ln>
                          <a:noFill/>
                        </a:ln>
                        <a:solidFill>
                          <a:schemeClr val="tx1"/>
                        </a:solidFill>
                        <a:effectLst/>
                        <a:uLnTx/>
                        <a:uFillTx/>
                        <a:latin typeface="+mn-lt"/>
                        <a:ea typeface="+mn-ea"/>
                        <a:cs typeface="+mn-cs"/>
                      </a:endParaRPr>
                    </a:p>
                  </a:txBody>
                  <a:tcPr/>
                </a:tc>
                <a:extLst>
                  <a:ext uri="{0D108BD9-81ED-4DB2-BD59-A6C34878D82A}">
                    <a16:rowId xmlns:a16="http://schemas.microsoft.com/office/drawing/2014/main" xmlns="" val="1737471388"/>
                  </a:ext>
                </a:extLst>
              </a:tr>
              <a:tr h="948027">
                <a:tc>
                  <a:txBody>
                    <a:bodyPr/>
                    <a:lstStyle/>
                    <a:p>
                      <a:r>
                        <a:rPr lang="es-MX" sz="2000" noProof="0">
                          <a:solidFill>
                            <a:schemeClr val="tx1"/>
                          </a:solidFill>
                        </a:rPr>
                        <a:t>Directo </a:t>
                      </a:r>
                      <a:br>
                        <a:rPr lang="es-MX" sz="2000" noProof="0">
                          <a:solidFill>
                            <a:schemeClr val="tx1"/>
                          </a:solidFill>
                        </a:rPr>
                      </a:br>
                      <a:r>
                        <a:rPr lang="es-MX" sz="2000" noProof="0">
                          <a:solidFill>
                            <a:schemeClr val="tx1"/>
                          </a:solidFill>
                        </a:rPr>
                        <a:t>Sin Subsidio</a:t>
                      </a:r>
                      <a:r>
                        <a:rPr lang="es-MX" sz="2000" noProof="0">
                          <a:solidFill>
                            <a:schemeClr val="tx1"/>
                          </a:solidFill>
                          <a:latin typeface="+mn-lt"/>
                        </a:rPr>
                        <a:t/>
                      </a:r>
                      <a:br>
                        <a:rPr lang="es-MX" sz="2000" noProof="0">
                          <a:solidFill>
                            <a:schemeClr val="tx1"/>
                          </a:solidFill>
                          <a:latin typeface="+mn-lt"/>
                        </a:rPr>
                      </a:br>
                      <a:r>
                        <a:rPr lang="es-MX" sz="2000" noProof="0">
                          <a:solidFill>
                            <a:schemeClr val="tx1"/>
                          </a:solidFill>
                          <a:latin typeface="+mn-lt"/>
                        </a:rPr>
                        <a:t>(Posgrado)</a:t>
                      </a:r>
                      <a:endParaRPr lang="es-MX" sz="2000" noProof="0">
                        <a:solidFill>
                          <a:schemeClr val="tx1"/>
                        </a:solidFill>
                      </a:endParaRPr>
                    </a:p>
                  </a:txBody>
                  <a:tcPr/>
                </a:tc>
                <a:tc>
                  <a:txBody>
                    <a:bodyPr/>
                    <a:lstStyle/>
                    <a:p>
                      <a:pPr marL="125413" marR="0" lvl="0" indent="-125413" algn="l" defTabSz="685800" rtl="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r>
                        <a:rPr kumimoji="0" lang="es-MX" sz="2000" b="0" u="none" strike="noStrike" kern="1200" cap="none" spc="0" normalizeH="0" baseline="0" noProof="0">
                          <a:ln>
                            <a:noFill/>
                          </a:ln>
                          <a:solidFill>
                            <a:schemeClr val="tx1"/>
                          </a:solidFill>
                          <a:effectLst/>
                          <a:uLnTx/>
                          <a:uFillTx/>
                        </a:rPr>
                        <a:t>No es basado en necesidad economica </a:t>
                      </a:r>
                      <a:endParaRPr kumimoji="0" lang="es-MX" sz="2000" b="0" i="0" u="none" strike="noStrike" kern="1200" cap="none" spc="0" normalizeH="0" baseline="0" noProof="0">
                        <a:ln>
                          <a:noFill/>
                        </a:ln>
                        <a:solidFill>
                          <a:schemeClr val="tx1"/>
                        </a:solidFill>
                        <a:effectLst/>
                        <a:uLnTx/>
                        <a:uFillTx/>
                        <a:latin typeface="+mn-lt"/>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2000" b="0" u="none" strike="noStrike" kern="1200" cap="none" spc="0" normalizeH="0" baseline="0" noProof="0" dirty="0">
                          <a:ln>
                            <a:noFill/>
                          </a:ln>
                          <a:solidFill>
                            <a:schemeClr val="tx1"/>
                          </a:solidFill>
                          <a:effectLst/>
                          <a:uLnTx/>
                          <a:uFillTx/>
                        </a:rPr>
                        <a:t>7.05%</a:t>
                      </a:r>
                      <a:br>
                        <a:rPr kumimoji="0" lang="es-MX" sz="2000" b="0" u="none" strike="noStrike" kern="1200" cap="none" spc="0" normalizeH="0" baseline="0" noProof="0" dirty="0">
                          <a:ln>
                            <a:noFill/>
                          </a:ln>
                          <a:solidFill>
                            <a:schemeClr val="tx1"/>
                          </a:solidFill>
                          <a:effectLst/>
                          <a:uLnTx/>
                          <a:uFillTx/>
                        </a:rPr>
                      </a:br>
                      <a:r>
                        <a:rPr kumimoji="0" lang="es-MX" sz="2000" b="0" u="none" strike="noStrike" kern="1200" cap="none" spc="0" normalizeH="0" baseline="0" noProof="0" dirty="0">
                          <a:ln>
                            <a:noFill/>
                          </a:ln>
                          <a:solidFill>
                            <a:schemeClr val="tx1"/>
                          </a:solidFill>
                          <a:effectLst/>
                          <a:uLnTx/>
                          <a:uFillTx/>
                        </a:rPr>
                        <a:t>Fijo</a:t>
                      </a:r>
                      <a:endParaRPr kumimoji="0" lang="es-MX" sz="2000" b="0" i="0" u="none" strike="noStrike" kern="1200" cap="none" spc="0" normalizeH="0" baseline="0" noProof="0" dirty="0">
                        <a:ln>
                          <a:noFill/>
                        </a:ln>
                        <a:solidFill>
                          <a:schemeClr val="tx1"/>
                        </a:solidFill>
                        <a:effectLst/>
                        <a:uLnTx/>
                        <a:uFillTx/>
                        <a:latin typeface="+mn-lt"/>
                        <a:ea typeface="+mn-ea"/>
                        <a:cs typeface="+mn-cs"/>
                      </a:endParaRPr>
                    </a:p>
                  </a:txBody>
                  <a:tcPr/>
                </a:tc>
                <a:tc>
                  <a:txBody>
                    <a:bodyPr/>
                    <a:lstStyle/>
                    <a:p>
                      <a:pPr marL="125413" marR="0" lvl="0" indent="-125413" algn="l" defTabSz="6858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s-MX" sz="2000" b="0" u="none" strike="noStrike" kern="1200" cap="none" spc="0" normalizeH="0" baseline="0" noProof="0" dirty="0">
                          <a:ln>
                            <a:noFill/>
                          </a:ln>
                          <a:solidFill>
                            <a:schemeClr val="tx1"/>
                          </a:solidFill>
                          <a:effectLst/>
                          <a:uLnTx/>
                          <a:uFillTx/>
                        </a:rPr>
                        <a:t>6 meses</a:t>
                      </a:r>
                      <a:endParaRPr kumimoji="0" lang="es-MX" sz="2000" b="0" i="0" u="none" strike="noStrike" kern="1200" cap="none" spc="0" normalizeH="0" baseline="0" noProof="0" dirty="0">
                        <a:ln>
                          <a:noFill/>
                        </a:ln>
                        <a:solidFill>
                          <a:schemeClr val="tx1"/>
                        </a:solidFill>
                        <a:effectLst/>
                        <a:uLnTx/>
                        <a:uFillTx/>
                        <a:latin typeface="+mn-lt"/>
                        <a:ea typeface="+mn-ea"/>
                        <a:cs typeface="+mn-cs"/>
                      </a:endParaRPr>
                    </a:p>
                  </a:txBody>
                  <a:tcPr/>
                </a:tc>
                <a:extLst>
                  <a:ext uri="{0D108BD9-81ED-4DB2-BD59-A6C34878D82A}">
                    <a16:rowId xmlns:a16="http://schemas.microsoft.com/office/drawing/2014/main" xmlns="" val="1310147921"/>
                  </a:ext>
                </a:extLst>
              </a:tr>
              <a:tr h="948027">
                <a:tc>
                  <a:txBody>
                    <a:bodyPr/>
                    <a:lstStyle/>
                    <a:p>
                      <a:r>
                        <a:rPr lang="es-MX" sz="2000" noProof="0">
                          <a:solidFill>
                            <a:schemeClr val="tx1"/>
                          </a:solidFill>
                        </a:rPr>
                        <a:t>PLUS</a:t>
                      </a:r>
                    </a:p>
                    <a:p>
                      <a:r>
                        <a:rPr lang="es-MX" sz="2000" noProof="0">
                          <a:solidFill>
                            <a:schemeClr val="tx1"/>
                          </a:solidFill>
                        </a:rPr>
                        <a:t>(Padres o Posgrado)</a:t>
                      </a:r>
                      <a:endParaRPr lang="es-MX" sz="2000" noProof="0">
                        <a:solidFill>
                          <a:schemeClr val="tx1"/>
                        </a:solidFill>
                        <a:latin typeface="+mn-lt"/>
                      </a:endParaRPr>
                    </a:p>
                  </a:txBody>
                  <a:tcPr/>
                </a:tc>
                <a:tc>
                  <a:txBody>
                    <a:bodyPr/>
                    <a:lstStyle/>
                    <a:p>
                      <a:pPr marL="125413" marR="0" lvl="0" indent="-125413" algn="l" defTabSz="685800" rtl="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r>
                        <a:rPr kumimoji="0" lang="es-MX" sz="2000" b="0" u="none" strike="noStrike" kern="1200" cap="none" spc="0" normalizeH="0" baseline="0" noProof="0">
                          <a:ln>
                            <a:noFill/>
                          </a:ln>
                          <a:solidFill>
                            <a:schemeClr val="tx1"/>
                          </a:solidFill>
                          <a:effectLst/>
                          <a:uLnTx/>
                          <a:uFillTx/>
                        </a:rPr>
                        <a:t>Basado en crédito</a:t>
                      </a:r>
                    </a:p>
                    <a:p>
                      <a:pPr marL="125413" marR="0" lvl="0" indent="-125413" algn="l" defTabSz="685800" rtl="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r>
                        <a:rPr kumimoji="0" lang="es-MX" sz="2000" b="0" u="none" strike="noStrike" kern="1200" cap="none" spc="0" normalizeH="0" baseline="0" noProof="0">
                          <a:ln>
                            <a:noFill/>
                          </a:ln>
                          <a:solidFill>
                            <a:schemeClr val="tx1"/>
                          </a:solidFill>
                          <a:effectLst/>
                          <a:uLnTx/>
                          <a:uFillTx/>
                        </a:rPr>
                        <a:t>Sin subsidio</a:t>
                      </a:r>
                      <a:endParaRPr kumimoji="0" lang="es-MX" sz="2000" b="0" i="0" u="none" strike="noStrike" kern="1200" cap="none" spc="0" normalizeH="0" baseline="0" noProof="0">
                        <a:ln>
                          <a:noFill/>
                        </a:ln>
                        <a:solidFill>
                          <a:schemeClr val="tx1"/>
                        </a:solidFill>
                        <a:effectLst/>
                        <a:uLnTx/>
                        <a:uFillTx/>
                        <a:latin typeface="+mn-lt"/>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2000" b="0" u="none" strike="noStrike" kern="1200" cap="none" spc="0" normalizeH="0" baseline="0" noProof="0" dirty="0">
                          <a:ln>
                            <a:noFill/>
                          </a:ln>
                          <a:solidFill>
                            <a:schemeClr val="tx1"/>
                          </a:solidFill>
                          <a:effectLst/>
                          <a:uLnTx/>
                          <a:uFillTx/>
                        </a:rPr>
                        <a:t>8.05%</a:t>
                      </a:r>
                      <a:br>
                        <a:rPr kumimoji="0" lang="es-MX" sz="2000" b="0" u="none" strike="noStrike" kern="1200" cap="none" spc="0" normalizeH="0" baseline="0" noProof="0" dirty="0">
                          <a:ln>
                            <a:noFill/>
                          </a:ln>
                          <a:solidFill>
                            <a:schemeClr val="tx1"/>
                          </a:solidFill>
                          <a:effectLst/>
                          <a:uLnTx/>
                          <a:uFillTx/>
                        </a:rPr>
                      </a:br>
                      <a:r>
                        <a:rPr kumimoji="0" lang="es-MX" sz="2000" b="0" u="none" strike="noStrike" kern="1200" cap="none" spc="0" normalizeH="0" baseline="0" noProof="0" dirty="0">
                          <a:ln>
                            <a:noFill/>
                          </a:ln>
                          <a:solidFill>
                            <a:schemeClr val="tx1"/>
                          </a:solidFill>
                          <a:effectLst/>
                          <a:uLnTx/>
                          <a:uFillTx/>
                        </a:rPr>
                        <a:t>Fijo</a:t>
                      </a:r>
                      <a:endParaRPr kumimoji="0" lang="es-MX" sz="2000" b="0" i="0" u="none" strike="noStrike" kern="1200" cap="none" spc="0" normalizeH="0" baseline="0" noProof="0" dirty="0">
                        <a:ln>
                          <a:noFill/>
                        </a:ln>
                        <a:solidFill>
                          <a:schemeClr val="tx1"/>
                        </a:solidFill>
                        <a:effectLst/>
                        <a:uLnTx/>
                        <a:uFillTx/>
                        <a:latin typeface="+mn-lt"/>
                        <a:ea typeface="+mn-ea"/>
                        <a:cs typeface="+mn-cs"/>
                      </a:endParaRPr>
                    </a:p>
                  </a:txBody>
                  <a:tcPr/>
                </a:tc>
                <a:tc>
                  <a:txBody>
                    <a:bodyPr/>
                    <a:lstStyle/>
                    <a:p>
                      <a:pPr marL="125413" marR="0" lvl="0" indent="-125413" algn="l" defTabSz="6858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s-MX" sz="2000" b="0" u="none" strike="noStrike" kern="1200" cap="none" spc="0" normalizeH="0" baseline="0" noProof="0" dirty="0">
                          <a:ln>
                            <a:noFill/>
                          </a:ln>
                          <a:solidFill>
                            <a:schemeClr val="tx1"/>
                          </a:solidFill>
                          <a:effectLst/>
                          <a:uLnTx/>
                          <a:uFillTx/>
                        </a:rPr>
                        <a:t>No tiene periodo de gracia</a:t>
                      </a:r>
                    </a:p>
                    <a:p>
                      <a:pPr marL="125413" marR="0" lvl="0" indent="-125413" algn="l" defTabSz="6858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s-MX" sz="2000" b="0" u="none" strike="noStrike" kern="1200" cap="none" spc="0" normalizeH="0" baseline="0" noProof="0" dirty="0">
                          <a:ln>
                            <a:noFill/>
                          </a:ln>
                          <a:solidFill>
                            <a:schemeClr val="tx1"/>
                          </a:solidFill>
                          <a:effectLst/>
                          <a:uLnTx/>
                          <a:uFillTx/>
                        </a:rPr>
                        <a:t>Pagos inician dentro de 60 días</a:t>
                      </a:r>
                      <a:endParaRPr kumimoji="0" lang="es-MX" sz="2000" b="0" i="0" u="none" strike="noStrike" kern="1200" cap="none" spc="0" normalizeH="0" baseline="0" noProof="0" dirty="0">
                        <a:ln>
                          <a:noFill/>
                        </a:ln>
                        <a:solidFill>
                          <a:schemeClr val="tx1"/>
                        </a:solidFill>
                        <a:effectLst/>
                        <a:uLnTx/>
                        <a:uFillTx/>
                        <a:latin typeface="+mn-lt"/>
                        <a:ea typeface="+mn-ea"/>
                        <a:cs typeface="+mn-cs"/>
                      </a:endParaRPr>
                    </a:p>
                  </a:txBody>
                  <a:tcPr/>
                </a:tc>
                <a:extLst>
                  <a:ext uri="{0D108BD9-81ED-4DB2-BD59-A6C34878D82A}">
                    <a16:rowId xmlns:a16="http://schemas.microsoft.com/office/drawing/2014/main" xmlns="" val="1546378639"/>
                  </a:ext>
                </a:extLst>
              </a:tr>
            </a:tbl>
          </a:graphicData>
        </a:graphic>
      </p:graphicFrame>
      <p:pic>
        <p:nvPicPr>
          <p:cNvPr id="9" name="Picture 13">
            <a:extLst>
              <a:ext uri="{FF2B5EF4-FFF2-40B4-BE49-F238E27FC236}">
                <a16:creationId xmlns:a16="http://schemas.microsoft.com/office/drawing/2014/main" xmlns="" id="{19910B0A-B373-443C-8224-7FF1AA231971}"/>
              </a:ext>
            </a:extLst>
          </p:cNvPr>
          <p:cNvPicPr>
            <a:picLocks noChangeAspect="1" noChangeArrowheads="1"/>
          </p:cNvPicPr>
          <p:nvPr/>
        </p:nvPicPr>
        <p:blipFill>
          <a:blip r:embed="rId4" cstate="print"/>
          <a:srcRect/>
          <a:stretch>
            <a:fillRect/>
          </a:stretch>
        </p:blipFill>
        <p:spPr bwMode="auto">
          <a:xfrm>
            <a:off x="7744308" y="365128"/>
            <a:ext cx="771042" cy="752472"/>
          </a:xfrm>
          <a:prstGeom prst="rect">
            <a:avLst/>
          </a:prstGeom>
          <a:noFill/>
          <a:ln w="9525">
            <a:noFill/>
            <a:miter lim="800000"/>
            <a:headEnd/>
            <a:tailEnd/>
          </a:ln>
        </p:spPr>
      </p:pic>
    </p:spTree>
    <p:extLst>
      <p:ext uri="{BB962C8B-B14F-4D97-AF65-F5344CB8AC3E}">
        <p14:creationId xmlns:p14="http://schemas.microsoft.com/office/powerpoint/2010/main" val="3064410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89086" y="4368800"/>
            <a:ext cx="237566" cy="369332"/>
          </a:xfrm>
          <a:prstGeom prst="rect">
            <a:avLst/>
          </a:prstGeom>
          <a:noFill/>
        </p:spPr>
        <p:txBody>
          <a:bodyPr wrap="none" rtlCol="0">
            <a:spAutoFit/>
          </a:bodyPr>
          <a:lstStyle/>
          <a:p>
            <a:r>
              <a:rPr lang="en-US">
                <a:solidFill>
                  <a:prstClr val="black"/>
                </a:solidFill>
              </a:rPr>
              <a:t> </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1044" y="6424384"/>
            <a:ext cx="1010557" cy="253884"/>
          </a:xfrm>
          <a:prstGeom prst="rect">
            <a:avLst/>
          </a:prstGeom>
        </p:spPr>
      </p:pic>
      <p:sp>
        <p:nvSpPr>
          <p:cNvPr id="2" name="Title 1"/>
          <p:cNvSpPr>
            <a:spLocks noGrp="1"/>
          </p:cNvSpPr>
          <p:nvPr>
            <p:ph type="title"/>
          </p:nvPr>
        </p:nvSpPr>
        <p:spPr/>
        <p:txBody>
          <a:bodyPr>
            <a:normAutofit/>
          </a:bodyPr>
          <a:lstStyle/>
          <a:p>
            <a:r>
              <a:rPr lang="es-MX" dirty="0"/>
              <a:t>¿Cuánto puedo pedir prestado?</a:t>
            </a:r>
          </a:p>
        </p:txBody>
      </p:sp>
      <p:graphicFrame>
        <p:nvGraphicFramePr>
          <p:cNvPr id="9" name="Table 10">
            <a:extLst>
              <a:ext uri="{FF2B5EF4-FFF2-40B4-BE49-F238E27FC236}">
                <a16:creationId xmlns:a16="http://schemas.microsoft.com/office/drawing/2014/main" xmlns="" id="{ACF4F32C-0BD4-4C88-8F0A-79A199B1190D}"/>
              </a:ext>
            </a:extLst>
          </p:cNvPr>
          <p:cNvGraphicFramePr>
            <a:graphicFrameLocks/>
          </p:cNvGraphicFramePr>
          <p:nvPr>
            <p:extLst>
              <p:ext uri="{D42A27DB-BD31-4B8C-83A1-F6EECF244321}">
                <p14:modId xmlns:p14="http://schemas.microsoft.com/office/powerpoint/2010/main" val="783109798"/>
              </p:ext>
            </p:extLst>
          </p:nvPr>
        </p:nvGraphicFramePr>
        <p:xfrm>
          <a:off x="628650" y="1690689"/>
          <a:ext cx="7886700" cy="3869120"/>
        </p:xfrm>
        <a:graphic>
          <a:graphicData uri="http://schemas.openxmlformats.org/drawingml/2006/table">
            <a:tbl>
              <a:tblPr firstRow="1" bandRow="1">
                <a:tableStyleId>{00A15C55-8517-42AA-B614-E9B94910E393}</a:tableStyleId>
              </a:tblPr>
              <a:tblGrid>
                <a:gridCol w="1504950">
                  <a:extLst>
                    <a:ext uri="{9D8B030D-6E8A-4147-A177-3AD203B41FA5}">
                      <a16:colId xmlns:a16="http://schemas.microsoft.com/office/drawing/2014/main" xmlns="" val="4176321439"/>
                    </a:ext>
                  </a:extLst>
                </a:gridCol>
                <a:gridCol w="3352800">
                  <a:extLst>
                    <a:ext uri="{9D8B030D-6E8A-4147-A177-3AD203B41FA5}">
                      <a16:colId xmlns:a16="http://schemas.microsoft.com/office/drawing/2014/main" xmlns="" val="4280676746"/>
                    </a:ext>
                  </a:extLst>
                </a:gridCol>
                <a:gridCol w="3028950">
                  <a:extLst>
                    <a:ext uri="{9D8B030D-6E8A-4147-A177-3AD203B41FA5}">
                      <a16:colId xmlns:a16="http://schemas.microsoft.com/office/drawing/2014/main" xmlns="" val="3426623089"/>
                    </a:ext>
                  </a:extLst>
                </a:gridCol>
              </a:tblGrid>
              <a:tr h="354167">
                <a:tc>
                  <a:txBody>
                    <a:bodyPr/>
                    <a:lstStyle/>
                    <a:p>
                      <a:endParaRPr lang="es-MX" sz="2000" noProof="0" dirty="0">
                        <a:solidFill>
                          <a:schemeClr val="tx1"/>
                        </a:solidFill>
                      </a:endParaRPr>
                    </a:p>
                  </a:txBody>
                  <a:tcPr/>
                </a:tc>
                <a:tc>
                  <a:txBody>
                    <a:bodyPr/>
                    <a:lstStyle/>
                    <a:p>
                      <a:r>
                        <a:rPr lang="es-MX" sz="2000" noProof="0">
                          <a:solidFill>
                            <a:schemeClr val="tx1"/>
                          </a:solidFill>
                        </a:rPr>
                        <a:t>Limites de Dependientes</a:t>
                      </a:r>
                    </a:p>
                  </a:txBody>
                  <a:tcPr/>
                </a:tc>
                <a:tc>
                  <a:txBody>
                    <a:bodyPr/>
                    <a:lstStyle/>
                    <a:p>
                      <a:r>
                        <a:rPr lang="es-MX" sz="2000" noProof="0">
                          <a:solidFill>
                            <a:schemeClr val="tx1"/>
                          </a:solidFill>
                        </a:rPr>
                        <a:t>Limites de Independientes</a:t>
                      </a:r>
                      <a:endParaRPr lang="es-MX" sz="2000" b="1" noProof="0">
                        <a:solidFill>
                          <a:schemeClr val="tx1"/>
                        </a:solidFill>
                      </a:endParaRPr>
                    </a:p>
                  </a:txBody>
                  <a:tcPr/>
                </a:tc>
                <a:extLst>
                  <a:ext uri="{0D108BD9-81ED-4DB2-BD59-A6C34878D82A}">
                    <a16:rowId xmlns:a16="http://schemas.microsoft.com/office/drawing/2014/main" xmlns="" val="1187727721"/>
                  </a:ext>
                </a:extLst>
              </a:tr>
              <a:tr h="730600">
                <a:tc>
                  <a:txBody>
                    <a:bodyPr/>
                    <a:lstStyle/>
                    <a:p>
                      <a:r>
                        <a:rPr lang="es-MX" sz="2000" noProof="0" dirty="0">
                          <a:solidFill>
                            <a:schemeClr val="tx1"/>
                          </a:solidFill>
                        </a:rPr>
                        <a:t>1</a:t>
                      </a:r>
                      <a:r>
                        <a:rPr lang="es-MX" sz="2000" baseline="30000" noProof="0" dirty="0">
                          <a:solidFill>
                            <a:schemeClr val="tx1"/>
                          </a:solidFill>
                        </a:rPr>
                        <a:t>er</a:t>
                      </a:r>
                      <a:r>
                        <a:rPr lang="es-MX" sz="2000" noProof="0" dirty="0">
                          <a:solidFill>
                            <a:schemeClr val="tx1"/>
                          </a:solidFill>
                        </a:rPr>
                        <a:t> año</a:t>
                      </a:r>
                      <a:br>
                        <a:rPr lang="es-MX" sz="2000" noProof="0" dirty="0">
                          <a:solidFill>
                            <a:schemeClr val="tx1"/>
                          </a:solidFill>
                        </a:rPr>
                      </a:br>
                      <a:r>
                        <a:rPr lang="es-MX" sz="2000" noProof="0" dirty="0">
                          <a:solidFill>
                            <a:schemeClr val="tx1"/>
                          </a:solidFill>
                        </a:rPr>
                        <a:t>Pregrado</a:t>
                      </a:r>
                    </a:p>
                  </a:txBody>
                  <a:tcPr/>
                </a:tc>
                <a:tc>
                  <a:txBody>
                    <a:bodyPr/>
                    <a:lstStyle/>
                    <a:p>
                      <a:r>
                        <a:rPr lang="es-MX" sz="2000" noProof="0" dirty="0">
                          <a:solidFill>
                            <a:schemeClr val="tx1"/>
                          </a:solidFill>
                        </a:rPr>
                        <a:t>$5,500 total</a:t>
                      </a:r>
                      <a:br>
                        <a:rPr lang="es-MX" sz="2000" noProof="0" dirty="0">
                          <a:solidFill>
                            <a:schemeClr val="tx1"/>
                          </a:solidFill>
                        </a:rPr>
                      </a:br>
                      <a:r>
                        <a:rPr lang="es-MX" sz="2000" noProof="0" dirty="0">
                          <a:solidFill>
                            <a:schemeClr val="tx1"/>
                          </a:solidFill>
                        </a:rPr>
                        <a:t>(</a:t>
                      </a:r>
                      <a:r>
                        <a:rPr lang="es-MX" sz="2000" noProof="0" dirty="0" err="1">
                          <a:solidFill>
                            <a:schemeClr val="tx1"/>
                          </a:solidFill>
                        </a:rPr>
                        <a:t>max</a:t>
                      </a:r>
                      <a:r>
                        <a:rPr lang="es-MX" sz="2000" noProof="0" dirty="0">
                          <a:solidFill>
                            <a:schemeClr val="tx1"/>
                          </a:solidFill>
                        </a:rPr>
                        <a:t>. $3,500 subsidiado)</a:t>
                      </a:r>
                    </a:p>
                  </a:txBody>
                  <a:tcPr/>
                </a:tc>
                <a:tc>
                  <a:txBody>
                    <a:bodyPr/>
                    <a:lstStyle/>
                    <a:p>
                      <a:r>
                        <a:rPr lang="es-MX" sz="2000" noProof="0" dirty="0">
                          <a:solidFill>
                            <a:schemeClr val="tx1"/>
                          </a:solidFill>
                        </a:rPr>
                        <a:t>$9,500 total</a:t>
                      </a:r>
                      <a:br>
                        <a:rPr lang="es-MX" sz="2000" noProof="0" dirty="0">
                          <a:solidFill>
                            <a:schemeClr val="tx1"/>
                          </a:solidFill>
                        </a:rPr>
                      </a:br>
                      <a:r>
                        <a:rPr lang="es-MX" sz="2000" noProof="0" dirty="0">
                          <a:solidFill>
                            <a:schemeClr val="tx1"/>
                          </a:solidFill>
                        </a:rPr>
                        <a:t>(</a:t>
                      </a:r>
                      <a:r>
                        <a:rPr lang="es-MX" sz="2000" noProof="0" dirty="0" err="1">
                          <a:solidFill>
                            <a:schemeClr val="tx1"/>
                          </a:solidFill>
                        </a:rPr>
                        <a:t>max</a:t>
                      </a:r>
                      <a:r>
                        <a:rPr lang="es-MX" sz="2000" noProof="0" dirty="0">
                          <a:solidFill>
                            <a:schemeClr val="tx1"/>
                          </a:solidFill>
                        </a:rPr>
                        <a:t> $3,500 subsidiado)</a:t>
                      </a:r>
                    </a:p>
                  </a:txBody>
                  <a:tcPr/>
                </a:tc>
                <a:extLst>
                  <a:ext uri="{0D108BD9-81ED-4DB2-BD59-A6C34878D82A}">
                    <a16:rowId xmlns:a16="http://schemas.microsoft.com/office/drawing/2014/main" xmlns="" val="1829455688"/>
                  </a:ext>
                </a:extLst>
              </a:tr>
              <a:tr h="730600">
                <a:tc>
                  <a:txBody>
                    <a:bodyPr/>
                    <a:lstStyle/>
                    <a:p>
                      <a:r>
                        <a:rPr lang="es-MX" sz="2000" noProof="0" dirty="0">
                          <a:solidFill>
                            <a:schemeClr val="tx1"/>
                          </a:solidFill>
                        </a:rPr>
                        <a:t>2</a:t>
                      </a:r>
                      <a:r>
                        <a:rPr lang="es-MX" sz="2000" baseline="30000" noProof="0" dirty="0">
                          <a:solidFill>
                            <a:schemeClr val="tx1"/>
                          </a:solidFill>
                        </a:rPr>
                        <a:t>o</a:t>
                      </a:r>
                      <a:r>
                        <a:rPr lang="es-MX" sz="2000" noProof="0" dirty="0">
                          <a:solidFill>
                            <a:schemeClr val="tx1"/>
                          </a:solidFill>
                        </a:rPr>
                        <a:t> año</a:t>
                      </a:r>
                      <a:br>
                        <a:rPr lang="es-MX" sz="2000" noProof="0" dirty="0">
                          <a:solidFill>
                            <a:schemeClr val="tx1"/>
                          </a:solidFill>
                        </a:rPr>
                      </a:br>
                      <a:r>
                        <a:rPr lang="es-MX" sz="2000" noProof="0" dirty="0">
                          <a:solidFill>
                            <a:schemeClr val="tx1"/>
                          </a:solidFill>
                        </a:rPr>
                        <a:t>Pregrado</a:t>
                      </a:r>
                    </a:p>
                  </a:txBody>
                  <a:tcPr/>
                </a:tc>
                <a:tc>
                  <a:txBody>
                    <a:bodyPr/>
                    <a:lstStyle/>
                    <a:p>
                      <a:r>
                        <a:rPr lang="es-MX" sz="2000" noProof="0" dirty="0">
                          <a:solidFill>
                            <a:schemeClr val="tx1"/>
                          </a:solidFill>
                        </a:rPr>
                        <a:t>$6,500 total</a:t>
                      </a:r>
                      <a:br>
                        <a:rPr lang="es-MX" sz="2000" noProof="0" dirty="0">
                          <a:solidFill>
                            <a:schemeClr val="tx1"/>
                          </a:solidFill>
                        </a:rPr>
                      </a:br>
                      <a:r>
                        <a:rPr lang="es-MX" sz="2000" noProof="0" dirty="0">
                          <a:solidFill>
                            <a:schemeClr val="tx1"/>
                          </a:solidFill>
                        </a:rPr>
                        <a:t>(</a:t>
                      </a:r>
                      <a:r>
                        <a:rPr lang="es-MX" sz="2000" noProof="0" dirty="0" err="1">
                          <a:solidFill>
                            <a:schemeClr val="tx1"/>
                          </a:solidFill>
                        </a:rPr>
                        <a:t>max</a:t>
                      </a:r>
                      <a:r>
                        <a:rPr lang="es-MX" sz="2000" noProof="0" dirty="0">
                          <a:solidFill>
                            <a:schemeClr val="tx1"/>
                          </a:solidFill>
                        </a:rPr>
                        <a:t>. $4,500 subsidiado)</a:t>
                      </a:r>
                    </a:p>
                  </a:txBody>
                  <a:tcPr/>
                </a:tc>
                <a:tc>
                  <a:txBody>
                    <a:bodyPr/>
                    <a:lstStyle/>
                    <a:p>
                      <a:r>
                        <a:rPr lang="es-MX" sz="2000" noProof="0" dirty="0">
                          <a:solidFill>
                            <a:schemeClr val="tx1"/>
                          </a:solidFill>
                        </a:rPr>
                        <a:t>$10,500 total</a:t>
                      </a:r>
                      <a:br>
                        <a:rPr lang="es-MX" sz="2000" noProof="0" dirty="0">
                          <a:solidFill>
                            <a:schemeClr val="tx1"/>
                          </a:solidFill>
                        </a:rPr>
                      </a:br>
                      <a:r>
                        <a:rPr lang="es-MX" sz="2000" noProof="0" dirty="0">
                          <a:solidFill>
                            <a:schemeClr val="tx1"/>
                          </a:solidFill>
                        </a:rPr>
                        <a:t>(</a:t>
                      </a:r>
                      <a:r>
                        <a:rPr lang="es-MX" sz="2000" noProof="0" dirty="0" err="1">
                          <a:solidFill>
                            <a:schemeClr val="tx1"/>
                          </a:solidFill>
                        </a:rPr>
                        <a:t>max</a:t>
                      </a:r>
                      <a:r>
                        <a:rPr lang="es-MX" sz="2000" noProof="0" dirty="0">
                          <a:solidFill>
                            <a:schemeClr val="tx1"/>
                          </a:solidFill>
                        </a:rPr>
                        <a:t> $4,500 subsidiado)</a:t>
                      </a:r>
                    </a:p>
                  </a:txBody>
                  <a:tcPr/>
                </a:tc>
                <a:extLst>
                  <a:ext uri="{0D108BD9-81ED-4DB2-BD59-A6C34878D82A}">
                    <a16:rowId xmlns:a16="http://schemas.microsoft.com/office/drawing/2014/main" xmlns="" val="2294783914"/>
                  </a:ext>
                </a:extLst>
              </a:tr>
              <a:tr h="850588">
                <a:tc>
                  <a:txBody>
                    <a:bodyPr/>
                    <a:lstStyle/>
                    <a:p>
                      <a:r>
                        <a:rPr lang="es-MX" sz="2000" noProof="0" dirty="0">
                          <a:solidFill>
                            <a:schemeClr val="tx1"/>
                          </a:solidFill>
                        </a:rPr>
                        <a:t>3</a:t>
                      </a:r>
                      <a:r>
                        <a:rPr lang="es-MX" sz="2000" baseline="30000" noProof="0" dirty="0">
                          <a:solidFill>
                            <a:schemeClr val="tx1"/>
                          </a:solidFill>
                        </a:rPr>
                        <a:t>er</a:t>
                      </a:r>
                      <a:r>
                        <a:rPr lang="es-MX" sz="2000" noProof="0" dirty="0">
                          <a:solidFill>
                            <a:schemeClr val="tx1"/>
                          </a:solidFill>
                        </a:rPr>
                        <a:t> año en adelante</a:t>
                      </a:r>
                      <a:br>
                        <a:rPr lang="es-MX" sz="2000" noProof="0" dirty="0">
                          <a:solidFill>
                            <a:schemeClr val="tx1"/>
                          </a:solidFill>
                        </a:rPr>
                      </a:br>
                      <a:r>
                        <a:rPr lang="es-MX" sz="2000" noProof="0" dirty="0">
                          <a:solidFill>
                            <a:schemeClr val="tx1"/>
                          </a:solidFill>
                        </a:rPr>
                        <a:t>Pregrado</a:t>
                      </a:r>
                    </a:p>
                  </a:txBody>
                  <a:tcPr/>
                </a:tc>
                <a:tc>
                  <a:txBody>
                    <a:bodyPr/>
                    <a:lstStyle/>
                    <a:p>
                      <a:r>
                        <a:rPr lang="es-MX" sz="2000" noProof="0" dirty="0">
                          <a:solidFill>
                            <a:schemeClr val="tx1"/>
                          </a:solidFill>
                        </a:rPr>
                        <a:t>$7,500 total</a:t>
                      </a:r>
                      <a:br>
                        <a:rPr lang="es-MX" sz="2000" noProof="0" dirty="0">
                          <a:solidFill>
                            <a:schemeClr val="tx1"/>
                          </a:solidFill>
                        </a:rPr>
                      </a:br>
                      <a:r>
                        <a:rPr lang="es-MX" sz="2000" noProof="0" dirty="0">
                          <a:solidFill>
                            <a:schemeClr val="tx1"/>
                          </a:solidFill>
                        </a:rPr>
                        <a:t>(</a:t>
                      </a:r>
                      <a:r>
                        <a:rPr lang="es-MX" sz="2000" noProof="0" dirty="0" err="1">
                          <a:solidFill>
                            <a:schemeClr val="tx1"/>
                          </a:solidFill>
                        </a:rPr>
                        <a:t>max</a:t>
                      </a:r>
                      <a:r>
                        <a:rPr lang="es-MX" sz="2000" noProof="0" dirty="0">
                          <a:solidFill>
                            <a:schemeClr val="tx1"/>
                          </a:solidFill>
                        </a:rPr>
                        <a:t>. $5,500 subsidiado)</a:t>
                      </a:r>
                    </a:p>
                  </a:txBody>
                  <a:tcPr/>
                </a:tc>
                <a:tc>
                  <a:txBody>
                    <a:bodyPr/>
                    <a:lstStyle/>
                    <a:p>
                      <a:r>
                        <a:rPr lang="es-MX" sz="2000" noProof="0" dirty="0">
                          <a:solidFill>
                            <a:schemeClr val="tx1"/>
                          </a:solidFill>
                        </a:rPr>
                        <a:t>$12,500 total</a:t>
                      </a:r>
                      <a:br>
                        <a:rPr lang="es-MX" sz="2000" noProof="0" dirty="0">
                          <a:solidFill>
                            <a:schemeClr val="tx1"/>
                          </a:solidFill>
                        </a:rPr>
                      </a:br>
                      <a:r>
                        <a:rPr lang="es-MX" sz="2000" noProof="0" dirty="0">
                          <a:solidFill>
                            <a:schemeClr val="tx1"/>
                          </a:solidFill>
                        </a:rPr>
                        <a:t>(</a:t>
                      </a:r>
                      <a:r>
                        <a:rPr lang="es-MX" sz="2000" noProof="0" dirty="0" err="1">
                          <a:solidFill>
                            <a:schemeClr val="tx1"/>
                          </a:solidFill>
                        </a:rPr>
                        <a:t>max</a:t>
                      </a:r>
                      <a:r>
                        <a:rPr lang="es-MX" sz="2000" noProof="0" dirty="0">
                          <a:solidFill>
                            <a:schemeClr val="tx1"/>
                          </a:solidFill>
                        </a:rPr>
                        <a:t> $5,500 subsidiado)</a:t>
                      </a:r>
                    </a:p>
                  </a:txBody>
                  <a:tcPr/>
                </a:tc>
                <a:extLst>
                  <a:ext uri="{0D108BD9-81ED-4DB2-BD59-A6C34878D82A}">
                    <a16:rowId xmlns:a16="http://schemas.microsoft.com/office/drawing/2014/main" xmlns="" val="1899022241"/>
                  </a:ext>
                </a:extLst>
              </a:tr>
              <a:tr h="850588">
                <a:tc>
                  <a:txBody>
                    <a:bodyPr/>
                    <a:lstStyle/>
                    <a:p>
                      <a:r>
                        <a:rPr lang="es-MX" sz="2000" noProof="0">
                          <a:solidFill>
                            <a:schemeClr val="tx1"/>
                          </a:solidFill>
                        </a:rPr>
                        <a:t>Graduate &amp; Professional </a:t>
                      </a:r>
                    </a:p>
                  </a:txBody>
                  <a:tcPr/>
                </a:tc>
                <a:tc>
                  <a:txBody>
                    <a:bodyPr/>
                    <a:lstStyle/>
                    <a:p>
                      <a:r>
                        <a:rPr lang="es-MX" sz="2000" noProof="0" dirty="0">
                          <a:solidFill>
                            <a:schemeClr val="tx1"/>
                          </a:solidFill>
                        </a:rPr>
                        <a:t>No aplica</a:t>
                      </a:r>
                      <a:br>
                        <a:rPr lang="es-MX" sz="2000" noProof="0" dirty="0">
                          <a:solidFill>
                            <a:schemeClr val="tx1"/>
                          </a:solidFill>
                        </a:rPr>
                      </a:br>
                      <a:r>
                        <a:rPr lang="es-MX" sz="2000" noProof="0" dirty="0">
                          <a:solidFill>
                            <a:schemeClr val="tx1"/>
                          </a:solidFill>
                        </a:rPr>
                        <a:t>(préstamos subsidiados solo para estudiantes de pregrado)</a:t>
                      </a:r>
                    </a:p>
                  </a:txBody>
                  <a:tcPr/>
                </a:tc>
                <a:tc>
                  <a:txBody>
                    <a:bodyPr/>
                    <a:lstStyle/>
                    <a:p>
                      <a:r>
                        <a:rPr lang="es-MX" sz="2000" noProof="0" dirty="0">
                          <a:solidFill>
                            <a:schemeClr val="tx1"/>
                          </a:solidFill>
                        </a:rPr>
                        <a:t>$20,500 total</a:t>
                      </a:r>
                      <a:br>
                        <a:rPr lang="es-MX" sz="2000" noProof="0" dirty="0">
                          <a:solidFill>
                            <a:schemeClr val="tx1"/>
                          </a:solidFill>
                        </a:rPr>
                      </a:br>
                      <a:r>
                        <a:rPr lang="es-MX" sz="2000" noProof="0" dirty="0">
                          <a:solidFill>
                            <a:schemeClr val="tx1"/>
                          </a:solidFill>
                        </a:rPr>
                        <a:t>(solamente sin subsidio)</a:t>
                      </a:r>
                    </a:p>
                  </a:txBody>
                  <a:tcPr/>
                </a:tc>
                <a:extLst>
                  <a:ext uri="{0D108BD9-81ED-4DB2-BD59-A6C34878D82A}">
                    <a16:rowId xmlns:a16="http://schemas.microsoft.com/office/drawing/2014/main" xmlns="" val="931960472"/>
                  </a:ext>
                </a:extLst>
              </a:tr>
            </a:tbl>
          </a:graphicData>
        </a:graphic>
      </p:graphicFrame>
      <p:sp>
        <p:nvSpPr>
          <p:cNvPr id="11" name="TextBox 10">
            <a:extLst>
              <a:ext uri="{FF2B5EF4-FFF2-40B4-BE49-F238E27FC236}">
                <a16:creationId xmlns:a16="http://schemas.microsoft.com/office/drawing/2014/main" xmlns="" id="{D0D5BFC8-CE48-4701-A5A1-D575D0485C26}"/>
              </a:ext>
            </a:extLst>
          </p:cNvPr>
          <p:cNvSpPr txBox="1"/>
          <p:nvPr/>
        </p:nvSpPr>
        <p:spPr>
          <a:xfrm>
            <a:off x="866322" y="5709037"/>
            <a:ext cx="7886700" cy="523220"/>
          </a:xfrm>
          <a:prstGeom prst="rect">
            <a:avLst/>
          </a:prstGeom>
          <a:noFill/>
        </p:spPr>
        <p:txBody>
          <a:bodyPr wrap="square" rtlCol="0">
            <a:spAutoFit/>
          </a:bodyPr>
          <a:lstStyle/>
          <a:p>
            <a:r>
              <a:rPr lang="es-MX" sz="1400" b="1" dirty="0"/>
              <a:t>*</a:t>
            </a:r>
            <a:r>
              <a:rPr lang="es-MX" sz="1400" dirty="0"/>
              <a:t>Los limites de estudiantes independientes también aplican para estudiantes con padres que no son elegibles para prestamos PLUS</a:t>
            </a:r>
          </a:p>
        </p:txBody>
      </p:sp>
      <p:pic>
        <p:nvPicPr>
          <p:cNvPr id="8" name="Picture 13">
            <a:extLst>
              <a:ext uri="{FF2B5EF4-FFF2-40B4-BE49-F238E27FC236}">
                <a16:creationId xmlns:a16="http://schemas.microsoft.com/office/drawing/2014/main" xmlns="" id="{3E78E76E-6B0B-403E-99AB-E53D7AD8F2AA}"/>
              </a:ext>
            </a:extLst>
          </p:cNvPr>
          <p:cNvPicPr>
            <a:picLocks noChangeAspect="1" noChangeArrowheads="1"/>
          </p:cNvPicPr>
          <p:nvPr/>
        </p:nvPicPr>
        <p:blipFill>
          <a:blip r:embed="rId4" cstate="print"/>
          <a:srcRect/>
          <a:stretch>
            <a:fillRect/>
          </a:stretch>
        </p:blipFill>
        <p:spPr bwMode="auto">
          <a:xfrm>
            <a:off x="7744308" y="365128"/>
            <a:ext cx="771042" cy="752472"/>
          </a:xfrm>
          <a:prstGeom prst="rect">
            <a:avLst/>
          </a:prstGeom>
          <a:noFill/>
          <a:ln w="9525">
            <a:noFill/>
            <a:miter lim="800000"/>
            <a:headEnd/>
            <a:tailEnd/>
          </a:ln>
        </p:spPr>
      </p:pic>
    </p:spTree>
    <p:extLst>
      <p:ext uri="{BB962C8B-B14F-4D97-AF65-F5344CB8AC3E}">
        <p14:creationId xmlns:p14="http://schemas.microsoft.com/office/powerpoint/2010/main" val="1622533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89086" y="4368800"/>
            <a:ext cx="2375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 </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1046" y="6424384"/>
            <a:ext cx="1010557" cy="253884"/>
          </a:xfrm>
          <a:prstGeom prst="rect">
            <a:avLst/>
          </a:prstGeom>
        </p:spPr>
      </p:pic>
      <p:graphicFrame>
        <p:nvGraphicFramePr>
          <p:cNvPr id="23" name="Content Placeholder 17">
            <a:extLst>
              <a:ext uri="{FF2B5EF4-FFF2-40B4-BE49-F238E27FC236}">
                <a16:creationId xmlns:a16="http://schemas.microsoft.com/office/drawing/2014/main" xmlns="" id="{C5C183F2-46D0-42AC-AFE9-1ADC597FDEC8}"/>
              </a:ext>
            </a:extLst>
          </p:cNvPr>
          <p:cNvGraphicFramePr>
            <a:graphicFrameLocks noGrp="1"/>
          </p:cNvGraphicFramePr>
          <p:nvPr>
            <p:ph idx="1"/>
            <p:extLst>
              <p:ext uri="{D42A27DB-BD31-4B8C-83A1-F6EECF244321}">
                <p14:modId xmlns:p14="http://schemas.microsoft.com/office/powerpoint/2010/main" val="62180828"/>
              </p:ext>
            </p:extLst>
          </p:nvPr>
        </p:nvGraphicFramePr>
        <p:xfrm>
          <a:off x="3124200" y="457200"/>
          <a:ext cx="6248400" cy="58991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xmlns="" id="{16C13CE7-E5AB-45C4-84D0-049F485B40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DD0FD-55B0-48C4-8AF2-8A69533EDFC3}"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Title 1">
            <a:extLst>
              <a:ext uri="{FF2B5EF4-FFF2-40B4-BE49-F238E27FC236}">
                <a16:creationId xmlns:a16="http://schemas.microsoft.com/office/drawing/2014/main" xmlns="" id="{16B1545D-CA80-4ED1-93C8-AD4813D1D76B}"/>
              </a:ext>
            </a:extLst>
          </p:cNvPr>
          <p:cNvSpPr txBox="1">
            <a:spLocks/>
          </p:cNvSpPr>
          <p:nvPr/>
        </p:nvSpPr>
        <p:spPr>
          <a:xfrm>
            <a:off x="628651" y="365128"/>
            <a:ext cx="2760435" cy="581183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accent1"/>
                </a:solidFill>
                <a:latin typeface="Roboto"/>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s-MX" sz="3600" b="0" i="0" u="none" strike="noStrike" kern="1200" cap="none" spc="0" normalizeH="0" baseline="0" dirty="0">
                <a:ln>
                  <a:noFill/>
                </a:ln>
                <a:solidFill>
                  <a:srgbClr val="0F6FC6"/>
                </a:solidFill>
                <a:effectLst/>
                <a:uLnTx/>
                <a:uFillTx/>
                <a:latin typeface="Roboto"/>
                <a:ea typeface="+mj-ea"/>
                <a:cs typeface="+mj-cs"/>
              </a:rPr>
              <a:t>Resumen del Proceso de Ayuda Financiera</a:t>
            </a:r>
          </a:p>
        </p:txBody>
      </p:sp>
      <p:cxnSp>
        <p:nvCxnSpPr>
          <p:cNvPr id="9" name="Straight Connector 8">
            <a:extLst>
              <a:ext uri="{FF2B5EF4-FFF2-40B4-BE49-F238E27FC236}">
                <a16:creationId xmlns:a16="http://schemas.microsoft.com/office/drawing/2014/main" xmlns="" id="{6ED5BA9C-0151-4496-9969-6A72D15725B9}"/>
              </a:ext>
            </a:extLst>
          </p:cNvPr>
          <p:cNvCxnSpPr>
            <a:cxnSpLocks/>
          </p:cNvCxnSpPr>
          <p:nvPr/>
        </p:nvCxnSpPr>
        <p:spPr>
          <a:xfrm>
            <a:off x="3314310" y="845843"/>
            <a:ext cx="0" cy="532635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4479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89086" y="4368800"/>
            <a:ext cx="237566" cy="369332"/>
          </a:xfrm>
          <a:prstGeom prst="rect">
            <a:avLst/>
          </a:prstGeom>
          <a:noFill/>
        </p:spPr>
        <p:txBody>
          <a:bodyPr wrap="none" rtlCol="0">
            <a:spAutoFit/>
          </a:bodyPr>
          <a:lstStyle/>
          <a:p>
            <a:r>
              <a:rPr lang="es-MX" dirty="0">
                <a:solidFill>
                  <a:prstClr val="black"/>
                </a:solidFill>
              </a:rPr>
              <a:t> </a:t>
            </a:r>
          </a:p>
        </p:txBody>
      </p:sp>
      <p:sp>
        <p:nvSpPr>
          <p:cNvPr id="2" name="Title 1"/>
          <p:cNvSpPr>
            <a:spLocks noGrp="1"/>
          </p:cNvSpPr>
          <p:nvPr>
            <p:ph type="title"/>
          </p:nvPr>
        </p:nvSpPr>
        <p:spPr/>
        <p:txBody>
          <a:bodyPr/>
          <a:lstStyle/>
          <a:p>
            <a:r>
              <a:rPr lang="es-MX" dirty="0"/>
              <a:t>¿Cómo solicito la ayuda financiera?</a:t>
            </a:r>
          </a:p>
        </p:txBody>
      </p:sp>
      <p:sp>
        <p:nvSpPr>
          <p:cNvPr id="4" name="Content Placeholder 3"/>
          <p:cNvSpPr>
            <a:spLocks noGrp="1"/>
          </p:cNvSpPr>
          <p:nvPr>
            <p:ph idx="1"/>
          </p:nvPr>
        </p:nvSpPr>
        <p:spPr>
          <a:ln>
            <a:noFill/>
          </a:ln>
        </p:spPr>
        <p:txBody>
          <a:bodyPr>
            <a:normAutofit/>
          </a:bodyPr>
          <a:lstStyle/>
          <a:p>
            <a:pPr marL="0" indent="0">
              <a:buNone/>
            </a:pPr>
            <a:r>
              <a:rPr lang="es-MX" dirty="0">
                <a:latin typeface="+mn-lt"/>
              </a:rPr>
              <a:t>Debes llenar todos los formularios requeridos por la universidad, por ejemplo: </a:t>
            </a:r>
          </a:p>
        </p:txBody>
      </p:sp>
      <p:graphicFrame>
        <p:nvGraphicFramePr>
          <p:cNvPr id="12" name="Diagram 11">
            <a:extLst>
              <a:ext uri="{FF2B5EF4-FFF2-40B4-BE49-F238E27FC236}">
                <a16:creationId xmlns:a16="http://schemas.microsoft.com/office/drawing/2014/main" xmlns="" id="{1E6593F5-410B-4161-AA4B-B3D78E63D878}"/>
              </a:ext>
            </a:extLst>
          </p:cNvPr>
          <p:cNvGraphicFramePr/>
          <p:nvPr>
            <p:extLst>
              <p:ext uri="{D42A27DB-BD31-4B8C-83A1-F6EECF244321}">
                <p14:modId xmlns:p14="http://schemas.microsoft.com/office/powerpoint/2010/main" val="717960323"/>
              </p:ext>
            </p:extLst>
          </p:nvPr>
        </p:nvGraphicFramePr>
        <p:xfrm>
          <a:off x="628650" y="2743200"/>
          <a:ext cx="7886700" cy="3421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a:extLst>
              <a:ext uri="{FF2B5EF4-FFF2-40B4-BE49-F238E27FC236}">
                <a16:creationId xmlns:a16="http://schemas.microsoft.com/office/drawing/2014/main" xmlns="" id="{1D210788-44B5-4DAF-A419-3744680E6893}"/>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61046" y="6424384"/>
            <a:ext cx="1010557" cy="253884"/>
          </a:xfrm>
          <a:prstGeom prst="rect">
            <a:avLst/>
          </a:prstGeom>
        </p:spPr>
      </p:pic>
    </p:spTree>
    <p:extLst>
      <p:ext uri="{BB962C8B-B14F-4D97-AF65-F5344CB8AC3E}">
        <p14:creationId xmlns:p14="http://schemas.microsoft.com/office/powerpoint/2010/main" val="3066395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89086" y="4368800"/>
            <a:ext cx="237566" cy="369332"/>
          </a:xfrm>
          <a:prstGeom prst="rect">
            <a:avLst/>
          </a:prstGeom>
          <a:noFill/>
        </p:spPr>
        <p:txBody>
          <a:bodyPr wrap="none" rtlCol="0">
            <a:spAutoFit/>
          </a:bodyPr>
          <a:lstStyle/>
          <a:p>
            <a:r>
              <a:rPr lang="en-US">
                <a:solidFill>
                  <a:prstClr val="black"/>
                </a:solidFill>
              </a:rPr>
              <a:t> </a:t>
            </a:r>
          </a:p>
        </p:txBody>
      </p:sp>
      <p:sp>
        <p:nvSpPr>
          <p:cNvPr id="2" name="Title 1"/>
          <p:cNvSpPr>
            <a:spLocks noGrp="1"/>
          </p:cNvSpPr>
          <p:nvPr>
            <p:ph type="title"/>
          </p:nvPr>
        </p:nvSpPr>
        <p:spPr/>
        <p:txBody>
          <a:bodyPr>
            <a:normAutofit/>
          </a:bodyPr>
          <a:lstStyle/>
          <a:p>
            <a:r>
              <a:rPr lang="es-MX" dirty="0"/>
              <a:t>Solicitud Gratuita </a:t>
            </a:r>
            <a:br>
              <a:rPr lang="es-MX" dirty="0"/>
            </a:br>
            <a:r>
              <a:rPr lang="es-MX" dirty="0"/>
              <a:t>de Ayuda Federal Para Estudiantes</a:t>
            </a:r>
          </a:p>
        </p:txBody>
      </p:sp>
      <p:sp>
        <p:nvSpPr>
          <p:cNvPr id="10" name="TextBox 9">
            <a:extLst>
              <a:ext uri="{FF2B5EF4-FFF2-40B4-BE49-F238E27FC236}">
                <a16:creationId xmlns:a16="http://schemas.microsoft.com/office/drawing/2014/main" xmlns="" id="{139A20AA-7EB6-4182-BF1C-6531660C9F56}"/>
              </a:ext>
            </a:extLst>
          </p:cNvPr>
          <p:cNvSpPr txBox="1"/>
          <p:nvPr/>
        </p:nvSpPr>
        <p:spPr>
          <a:xfrm>
            <a:off x="3389086" y="4368800"/>
            <a:ext cx="237566" cy="369332"/>
          </a:xfrm>
          <a:prstGeom prst="rect">
            <a:avLst/>
          </a:prstGeom>
          <a:noFill/>
        </p:spPr>
        <p:txBody>
          <a:bodyPr wrap="none" rtlCol="0">
            <a:spAutoFit/>
          </a:bodyPr>
          <a:lstStyle/>
          <a:p>
            <a:r>
              <a:rPr lang="en-US">
                <a:solidFill>
                  <a:prstClr val="black"/>
                </a:solidFill>
              </a:rPr>
              <a:t> </a:t>
            </a:r>
          </a:p>
        </p:txBody>
      </p:sp>
      <p:sp>
        <p:nvSpPr>
          <p:cNvPr id="13" name="Slide Number Placeholder 5">
            <a:extLst>
              <a:ext uri="{FF2B5EF4-FFF2-40B4-BE49-F238E27FC236}">
                <a16:creationId xmlns:a16="http://schemas.microsoft.com/office/drawing/2014/main" xmlns="" id="{8BA3DD33-131D-4E31-AD6D-3DC2FABBE1CD}"/>
              </a:ext>
            </a:extLst>
          </p:cNvPr>
          <p:cNvSpPr>
            <a:spLocks noGrp="1"/>
          </p:cNvSpPr>
          <p:nvPr>
            <p:ph type="sldNum" sz="quarter" idx="12"/>
          </p:nvPr>
        </p:nvSpPr>
        <p:spPr>
          <a:xfrm>
            <a:off x="6457950" y="6332193"/>
            <a:ext cx="2057400" cy="365125"/>
          </a:xfrm>
        </p:spPr>
        <p:txBody>
          <a:bodyPr/>
          <a:lstStyle/>
          <a:p>
            <a:fld id="{F36DD0FD-55B0-48C4-8AF2-8A69533EDFC3}" type="slidenum">
              <a:rPr lang="en-US" smtClean="0">
                <a:solidFill>
                  <a:prstClr val="black">
                    <a:tint val="75000"/>
                  </a:prstClr>
                </a:solidFill>
              </a:rPr>
              <a:pPr/>
              <a:t>24</a:t>
            </a:fld>
            <a:endParaRPr lang="en-US" dirty="0">
              <a:solidFill>
                <a:prstClr val="black">
                  <a:tint val="75000"/>
                </a:prstClr>
              </a:solidFill>
            </a:endParaRPr>
          </a:p>
        </p:txBody>
      </p:sp>
      <p:graphicFrame>
        <p:nvGraphicFramePr>
          <p:cNvPr id="14" name="Diagram 13">
            <a:extLst>
              <a:ext uri="{FF2B5EF4-FFF2-40B4-BE49-F238E27FC236}">
                <a16:creationId xmlns:a16="http://schemas.microsoft.com/office/drawing/2014/main" xmlns="" id="{2F311CD3-0818-4469-B9DD-5CAEED7ED698}"/>
              </a:ext>
            </a:extLst>
          </p:cNvPr>
          <p:cNvGraphicFramePr/>
          <p:nvPr>
            <p:extLst>
              <p:ext uri="{D42A27DB-BD31-4B8C-83A1-F6EECF244321}">
                <p14:modId xmlns:p14="http://schemas.microsoft.com/office/powerpoint/2010/main" val="37762658"/>
              </p:ext>
            </p:extLst>
          </p:nvPr>
        </p:nvGraphicFramePr>
        <p:xfrm>
          <a:off x="628650" y="3505200"/>
          <a:ext cx="7886700" cy="2633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 name="Picture 19">
            <a:extLst>
              <a:ext uri="{FF2B5EF4-FFF2-40B4-BE49-F238E27FC236}">
                <a16:creationId xmlns:a16="http://schemas.microsoft.com/office/drawing/2014/main" xmlns="" id="{BB9AB170-44D6-44C1-A017-DC49C8FFEFE8}"/>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61046" y="6424384"/>
            <a:ext cx="1010557" cy="253884"/>
          </a:xfrm>
          <a:prstGeom prst="rect">
            <a:avLst/>
          </a:prstGeom>
        </p:spPr>
      </p:pic>
      <p:pic>
        <p:nvPicPr>
          <p:cNvPr id="9" name="Picture 8">
            <a:extLst>
              <a:ext uri="{FF2B5EF4-FFF2-40B4-BE49-F238E27FC236}">
                <a16:creationId xmlns:a16="http://schemas.microsoft.com/office/drawing/2014/main" xmlns="" id="{A1A68EDA-98B7-4607-BDB8-5A05E84A6270}"/>
              </a:ext>
            </a:extLst>
          </p:cNvPr>
          <p:cNvPicPr>
            <a:picLocks noChangeAspect="1"/>
          </p:cNvPicPr>
          <p:nvPr/>
        </p:nvPicPr>
        <p:blipFill>
          <a:blip r:embed="rId9"/>
          <a:stretch>
            <a:fillRect/>
          </a:stretch>
        </p:blipFill>
        <p:spPr>
          <a:xfrm>
            <a:off x="628650" y="1654926"/>
            <a:ext cx="7886700" cy="1757778"/>
          </a:xfrm>
          <a:prstGeom prst="roundRect">
            <a:avLst>
              <a:gd name="adj" fmla="val 4167"/>
            </a:avLst>
          </a:prstGeom>
          <a:solidFill>
            <a:srgbClr val="FFFFFF"/>
          </a:solidFill>
          <a:ln w="76200" cap="sq">
            <a:solidFill>
              <a:schemeClr val="accent2">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256247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89086" y="4368800"/>
            <a:ext cx="237566" cy="369332"/>
          </a:xfrm>
          <a:prstGeom prst="rect">
            <a:avLst/>
          </a:prstGeom>
          <a:noFill/>
        </p:spPr>
        <p:txBody>
          <a:bodyPr wrap="none" rtlCol="0">
            <a:spAutoFit/>
          </a:bodyPr>
          <a:lstStyle/>
          <a:p>
            <a:r>
              <a:rPr lang="en-US">
                <a:solidFill>
                  <a:prstClr val="black"/>
                </a:solidFill>
              </a:rPr>
              <a:t> </a:t>
            </a:r>
            <a:endParaRPr lang="en-US" dirty="0">
              <a:solidFill>
                <a:prstClr val="black"/>
              </a:solidFill>
            </a:endParaRPr>
          </a:p>
        </p:txBody>
      </p:sp>
      <p:sp>
        <p:nvSpPr>
          <p:cNvPr id="2" name="Title 1"/>
          <p:cNvSpPr>
            <a:spLocks noGrp="1"/>
          </p:cNvSpPr>
          <p:nvPr>
            <p:ph type="title"/>
          </p:nvPr>
        </p:nvSpPr>
        <p:spPr/>
        <p:txBody>
          <a:bodyPr/>
          <a:lstStyle/>
          <a:p>
            <a:r>
              <a:rPr lang="es-US"/>
              <a:t>Solicitud Alternativa de Ayuda Financiera de Illinois </a:t>
            </a:r>
            <a:r>
              <a:rPr lang="en-US"/>
              <a:t>(Alternative App)</a:t>
            </a:r>
            <a:endParaRPr lang="en-US" dirty="0"/>
          </a:p>
        </p:txBody>
      </p:sp>
      <p:sp>
        <p:nvSpPr>
          <p:cNvPr id="11" name="Slide Number Placeholder 4">
            <a:extLst>
              <a:ext uri="{FF2B5EF4-FFF2-40B4-BE49-F238E27FC236}">
                <a16:creationId xmlns:a16="http://schemas.microsoft.com/office/drawing/2014/main" xmlns="" id="{F54690FB-AA2E-4A9B-A266-8B7E4927F175}"/>
              </a:ext>
            </a:extLst>
          </p:cNvPr>
          <p:cNvSpPr>
            <a:spLocks noGrp="1"/>
          </p:cNvSpPr>
          <p:nvPr>
            <p:ph type="sldNum" sz="quarter" idx="12"/>
          </p:nvPr>
        </p:nvSpPr>
        <p:spPr/>
        <p:txBody>
          <a:bodyPr/>
          <a:lstStyle/>
          <a:p>
            <a:fld id="{F36DD0FD-55B0-48C4-8AF2-8A69533EDFC3}" type="slidenum">
              <a:rPr lang="en-US" smtClean="0">
                <a:solidFill>
                  <a:prstClr val="black">
                    <a:tint val="75000"/>
                  </a:prstClr>
                </a:solidFill>
              </a:rPr>
              <a:pPr/>
              <a:t>25</a:t>
            </a:fld>
            <a:endParaRPr lang="en-US">
              <a:solidFill>
                <a:prstClr val="black">
                  <a:tint val="75000"/>
                </a:prstClr>
              </a:solidFill>
            </a:endParaRPr>
          </a:p>
        </p:txBody>
      </p:sp>
      <p:sp>
        <p:nvSpPr>
          <p:cNvPr id="8" name="TextBox 7">
            <a:extLst>
              <a:ext uri="{FF2B5EF4-FFF2-40B4-BE49-F238E27FC236}">
                <a16:creationId xmlns:a16="http://schemas.microsoft.com/office/drawing/2014/main" xmlns="" id="{1D132E34-96FC-4311-B346-1D953E9FF5CA}"/>
              </a:ext>
            </a:extLst>
          </p:cNvPr>
          <p:cNvSpPr txBox="1"/>
          <p:nvPr/>
        </p:nvSpPr>
        <p:spPr>
          <a:xfrm>
            <a:off x="3389086" y="4368800"/>
            <a:ext cx="237566" cy="369332"/>
          </a:xfrm>
          <a:prstGeom prst="rect">
            <a:avLst/>
          </a:prstGeom>
          <a:noFill/>
        </p:spPr>
        <p:txBody>
          <a:bodyPr wrap="none" rtlCol="0">
            <a:spAutoFit/>
          </a:bodyPr>
          <a:lstStyle/>
          <a:p>
            <a:r>
              <a:rPr lang="en-US">
                <a:solidFill>
                  <a:prstClr val="black"/>
                </a:solidFill>
              </a:rPr>
              <a:t> </a:t>
            </a:r>
          </a:p>
        </p:txBody>
      </p:sp>
      <p:graphicFrame>
        <p:nvGraphicFramePr>
          <p:cNvPr id="12" name="Diagram 11">
            <a:extLst>
              <a:ext uri="{FF2B5EF4-FFF2-40B4-BE49-F238E27FC236}">
                <a16:creationId xmlns:a16="http://schemas.microsoft.com/office/drawing/2014/main" xmlns="" id="{C416F9AD-DD41-4C5A-986F-133B1E357427}"/>
              </a:ext>
            </a:extLst>
          </p:cNvPr>
          <p:cNvGraphicFramePr/>
          <p:nvPr>
            <p:extLst>
              <p:ext uri="{D42A27DB-BD31-4B8C-83A1-F6EECF244321}">
                <p14:modId xmlns:p14="http://schemas.microsoft.com/office/powerpoint/2010/main" val="3921438005"/>
              </p:ext>
            </p:extLst>
          </p:nvPr>
        </p:nvGraphicFramePr>
        <p:xfrm>
          <a:off x="628650" y="3901903"/>
          <a:ext cx="7886700" cy="2343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8" name="Picture 27">
            <a:extLst>
              <a:ext uri="{FF2B5EF4-FFF2-40B4-BE49-F238E27FC236}">
                <a16:creationId xmlns:a16="http://schemas.microsoft.com/office/drawing/2014/main" xmlns="" id="{B06D20D9-DDAE-4309-805F-379E5152B730}"/>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61046" y="6424384"/>
            <a:ext cx="1010557" cy="253884"/>
          </a:xfrm>
          <a:prstGeom prst="rect">
            <a:avLst/>
          </a:prstGeom>
        </p:spPr>
      </p:pic>
      <p:pic>
        <p:nvPicPr>
          <p:cNvPr id="10" name="Picture 9">
            <a:extLst>
              <a:ext uri="{FF2B5EF4-FFF2-40B4-BE49-F238E27FC236}">
                <a16:creationId xmlns:a16="http://schemas.microsoft.com/office/drawing/2014/main" xmlns="" id="{C96CB3EF-1D52-4851-AE76-AB7CBA181A29}"/>
              </a:ext>
            </a:extLst>
          </p:cNvPr>
          <p:cNvPicPr>
            <a:picLocks noChangeAspect="1"/>
          </p:cNvPicPr>
          <p:nvPr/>
        </p:nvPicPr>
        <p:blipFill>
          <a:blip r:embed="rId9"/>
          <a:stretch>
            <a:fillRect/>
          </a:stretch>
        </p:blipFill>
        <p:spPr>
          <a:xfrm>
            <a:off x="628651" y="1646383"/>
            <a:ext cx="7886700" cy="2255521"/>
          </a:xfrm>
          <a:prstGeom prst="rect">
            <a:avLst/>
          </a:prstGeom>
        </p:spPr>
      </p:pic>
    </p:spTree>
    <p:extLst>
      <p:ext uri="{BB962C8B-B14F-4D97-AF65-F5344CB8AC3E}">
        <p14:creationId xmlns:p14="http://schemas.microsoft.com/office/powerpoint/2010/main" val="561076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sz="3500" dirty="0"/>
              <a:t>Las </a:t>
            </a:r>
            <a:r>
              <a:rPr lang="es-US" sz="3500" dirty="0" err="1"/>
              <a:t>Ws</a:t>
            </a:r>
            <a:r>
              <a:rPr lang="es-US" sz="3500" dirty="0"/>
              <a:t> del Proceso de </a:t>
            </a:r>
            <a:br>
              <a:rPr lang="es-US" sz="3500" dirty="0"/>
            </a:br>
            <a:r>
              <a:rPr lang="es-US" sz="3500" dirty="0"/>
              <a:t>Ayuda Financiera</a:t>
            </a:r>
          </a:p>
        </p:txBody>
      </p:sp>
      <p:graphicFrame>
        <p:nvGraphicFramePr>
          <p:cNvPr id="36" name="Content Placeholder 7">
            <a:extLst>
              <a:ext uri="{FF2B5EF4-FFF2-40B4-BE49-F238E27FC236}">
                <a16:creationId xmlns:a16="http://schemas.microsoft.com/office/drawing/2014/main" xmlns="" id="{0A2E47E4-F002-4CAC-B790-92D67C6F761F}"/>
              </a:ext>
            </a:extLst>
          </p:cNvPr>
          <p:cNvGraphicFramePr>
            <a:graphicFrameLocks/>
          </p:cNvGraphicFramePr>
          <p:nvPr>
            <p:extLst>
              <p:ext uri="{D42A27DB-BD31-4B8C-83A1-F6EECF244321}">
                <p14:modId xmlns:p14="http://schemas.microsoft.com/office/powerpoint/2010/main" val="946980542"/>
              </p:ext>
            </p:extLst>
          </p:nvPr>
        </p:nvGraphicFramePr>
        <p:xfrm>
          <a:off x="628650" y="1690689"/>
          <a:ext cx="821055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8" name="Picture 37">
            <a:extLst>
              <a:ext uri="{FF2B5EF4-FFF2-40B4-BE49-F238E27FC236}">
                <a16:creationId xmlns:a16="http://schemas.microsoft.com/office/drawing/2014/main" xmlns="" id="{C64BD1F7-8B11-4BCA-A46F-60B2439AD1C3}"/>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61046" y="6424384"/>
            <a:ext cx="1010557" cy="253884"/>
          </a:xfrm>
          <a:prstGeom prst="rect">
            <a:avLst/>
          </a:prstGeom>
        </p:spPr>
      </p:pic>
    </p:spTree>
    <p:extLst>
      <p:ext uri="{BB962C8B-B14F-4D97-AF65-F5344CB8AC3E}">
        <p14:creationId xmlns:p14="http://schemas.microsoft.com/office/powerpoint/2010/main" val="2367936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89086" y="4368800"/>
            <a:ext cx="237566" cy="369332"/>
          </a:xfrm>
          <a:prstGeom prst="rect">
            <a:avLst/>
          </a:prstGeom>
          <a:noFill/>
        </p:spPr>
        <p:txBody>
          <a:bodyPr wrap="none" rtlCol="0">
            <a:spAutoFit/>
          </a:bodyPr>
          <a:lstStyle/>
          <a:p>
            <a:r>
              <a:rPr lang="en-US">
                <a:solidFill>
                  <a:prstClr val="black"/>
                </a:solidFill>
              </a:rPr>
              <a:t> </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1044" y="6424384"/>
            <a:ext cx="1010557" cy="253884"/>
          </a:xfrm>
          <a:prstGeom prst="rect">
            <a:avLst/>
          </a:prstGeom>
        </p:spPr>
      </p:pic>
      <p:sp>
        <p:nvSpPr>
          <p:cNvPr id="2" name="Title 1"/>
          <p:cNvSpPr>
            <a:spLocks noGrp="1"/>
          </p:cNvSpPr>
          <p:nvPr>
            <p:ph type="title"/>
          </p:nvPr>
        </p:nvSpPr>
        <p:spPr/>
        <p:txBody>
          <a:bodyPr/>
          <a:lstStyle/>
          <a:p>
            <a:r>
              <a:rPr lang="es-MX" dirty="0"/>
              <a:t>¿Qué información necesito?</a:t>
            </a:r>
          </a:p>
        </p:txBody>
      </p:sp>
      <p:sp>
        <p:nvSpPr>
          <p:cNvPr id="4" name="Content Placeholder 3"/>
          <p:cNvSpPr>
            <a:spLocks noGrp="1"/>
          </p:cNvSpPr>
          <p:nvPr>
            <p:ph idx="1"/>
          </p:nvPr>
        </p:nvSpPr>
        <p:spPr>
          <a:xfrm>
            <a:off x="609600" y="1600201"/>
            <a:ext cx="8382000" cy="4267199"/>
          </a:xfrm>
        </p:spPr>
        <p:txBody>
          <a:bodyPr>
            <a:noAutofit/>
          </a:bodyPr>
          <a:lstStyle/>
          <a:p>
            <a:pPr marL="0" lvl="0" indent="0">
              <a:buClr>
                <a:srgbClr val="0F6FC6"/>
              </a:buClr>
              <a:buNone/>
            </a:pPr>
            <a:r>
              <a:rPr lang="es-MX" sz="2200" b="1" u="sng" dirty="0">
                <a:solidFill>
                  <a:prstClr val="black"/>
                </a:solidFill>
                <a:latin typeface="+mn-lt"/>
              </a:rPr>
              <a:t>FAFSA Solamente</a:t>
            </a:r>
          </a:p>
          <a:p>
            <a:pPr marL="231775" lvl="0" indent="-231775">
              <a:buClr>
                <a:srgbClr val="0F6FC6"/>
              </a:buClr>
            </a:pPr>
            <a:r>
              <a:rPr lang="es-MX" sz="2200" kern="0" dirty="0">
                <a:solidFill>
                  <a:prstClr val="black"/>
                </a:solidFill>
                <a:latin typeface="+mn-lt"/>
              </a:rPr>
              <a:t>Número de Seguro Social (SSN)</a:t>
            </a:r>
          </a:p>
          <a:p>
            <a:pPr marL="517525" lvl="1" indent="-231775">
              <a:buClr>
                <a:srgbClr val="0F6FC6"/>
              </a:buClr>
            </a:pPr>
            <a:r>
              <a:rPr lang="es-MX" kern="0" dirty="0">
                <a:solidFill>
                  <a:prstClr val="black"/>
                </a:solidFill>
                <a:latin typeface="+mn-lt"/>
              </a:rPr>
              <a:t>Padres que no tengan un SSN, deben ingresar 000-00-0000</a:t>
            </a:r>
          </a:p>
          <a:p>
            <a:pPr marL="231775" lvl="0" indent="-231775">
              <a:buClr>
                <a:srgbClr val="0F6FC6"/>
              </a:buClr>
            </a:pPr>
            <a:r>
              <a:rPr lang="es-MX" sz="2200" dirty="0">
                <a:solidFill>
                  <a:prstClr val="black"/>
                </a:solidFill>
                <a:latin typeface="+mn-lt"/>
              </a:rPr>
              <a:t>Número de Registro de Extranjero, si el estudiante no es ciudadano estadounidense</a:t>
            </a:r>
          </a:p>
          <a:p>
            <a:pPr lvl="0">
              <a:buClr>
                <a:srgbClr val="0F6FC6"/>
              </a:buClr>
            </a:pPr>
            <a:endParaRPr lang="es-MX" sz="200" dirty="0">
              <a:solidFill>
                <a:prstClr val="black"/>
              </a:solidFill>
              <a:latin typeface="+mn-lt"/>
            </a:endParaRPr>
          </a:p>
          <a:p>
            <a:pPr marL="0" lvl="0" indent="0">
              <a:buClr>
                <a:srgbClr val="0F6FC6"/>
              </a:buClr>
              <a:buNone/>
            </a:pPr>
            <a:r>
              <a:rPr lang="es-MX" sz="2200" b="1" u="sng" dirty="0">
                <a:solidFill>
                  <a:prstClr val="black"/>
                </a:solidFill>
                <a:latin typeface="+mn-lt"/>
              </a:rPr>
              <a:t>FAFSA &amp; Solicitud Alternativa</a:t>
            </a:r>
          </a:p>
          <a:p>
            <a:pPr marL="231775" lvl="0" indent="-231775">
              <a:buClr>
                <a:srgbClr val="0F6FC6"/>
              </a:buClr>
            </a:pPr>
            <a:r>
              <a:rPr lang="es-MX" sz="2200" dirty="0">
                <a:solidFill>
                  <a:prstClr val="black"/>
                </a:solidFill>
                <a:latin typeface="+mn-lt"/>
              </a:rPr>
              <a:t>Declaración de impuestos federales, W-2s, y otros registros de ingresos</a:t>
            </a:r>
          </a:p>
          <a:p>
            <a:pPr marL="231775" lvl="0" indent="-231775">
              <a:buClr>
                <a:srgbClr val="0F6FC6"/>
              </a:buClr>
            </a:pPr>
            <a:r>
              <a:rPr lang="es-MX" sz="2200" dirty="0">
                <a:solidFill>
                  <a:prstClr val="black"/>
                </a:solidFill>
                <a:latin typeface="+mn-lt"/>
              </a:rPr>
              <a:t>Estados de cuentas bancarias y registros de inversiones</a:t>
            </a:r>
          </a:p>
          <a:p>
            <a:pPr marL="231775" lvl="0" indent="-231775">
              <a:buClr>
                <a:srgbClr val="0F6FC6"/>
              </a:buClr>
            </a:pPr>
            <a:r>
              <a:rPr lang="es-MX" sz="2200" dirty="0">
                <a:solidFill>
                  <a:prstClr val="black"/>
                </a:solidFill>
                <a:latin typeface="+mn-lt"/>
              </a:rPr>
              <a:t>Registros de ingresos libres de impuestos</a:t>
            </a:r>
          </a:p>
          <a:p>
            <a:pPr marL="231775" lvl="0" indent="-231775">
              <a:buClr>
                <a:srgbClr val="0F6FC6"/>
              </a:buClr>
            </a:pPr>
            <a:r>
              <a:rPr lang="es-MX" sz="2200" dirty="0">
                <a:solidFill>
                  <a:prstClr val="black"/>
                </a:solidFill>
                <a:latin typeface="+mn-lt"/>
              </a:rPr>
              <a:t>Lista de las universidades a las que el estudiante quiere asistir</a:t>
            </a:r>
            <a:endParaRPr lang="es-MX" sz="2200" dirty="0">
              <a:latin typeface="+mn-lt"/>
            </a:endParaRPr>
          </a:p>
          <a:p>
            <a:pPr lvl="1"/>
            <a:endParaRPr lang="es-MX" dirty="0">
              <a:latin typeface="+mn-lt"/>
            </a:endParaRPr>
          </a:p>
        </p:txBody>
      </p:sp>
    </p:spTree>
    <p:extLst>
      <p:ext uri="{BB962C8B-B14F-4D97-AF65-F5344CB8AC3E}">
        <p14:creationId xmlns:p14="http://schemas.microsoft.com/office/powerpoint/2010/main" val="1241731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89086" y="4368800"/>
            <a:ext cx="237566" cy="369332"/>
          </a:xfrm>
          <a:prstGeom prst="rect">
            <a:avLst/>
          </a:prstGeom>
          <a:noFill/>
        </p:spPr>
        <p:txBody>
          <a:bodyPr wrap="none" rtlCol="0">
            <a:spAutoFit/>
          </a:bodyPr>
          <a:lstStyle/>
          <a:p>
            <a:r>
              <a:rPr lang="en-US" dirty="0">
                <a:solidFill>
                  <a:prstClr val="black"/>
                </a:solidFill>
              </a:rPr>
              <a:t> </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1044" y="6424384"/>
            <a:ext cx="1010557" cy="253884"/>
          </a:xfrm>
          <a:prstGeom prst="rect">
            <a:avLst/>
          </a:prstGeom>
        </p:spPr>
      </p:pic>
      <p:sp>
        <p:nvSpPr>
          <p:cNvPr id="4" name="Title 3"/>
          <p:cNvSpPr>
            <a:spLocks noGrp="1"/>
          </p:cNvSpPr>
          <p:nvPr>
            <p:ph type="title"/>
          </p:nvPr>
        </p:nvSpPr>
        <p:spPr/>
        <p:txBody>
          <a:bodyPr>
            <a:normAutofit/>
          </a:bodyPr>
          <a:lstStyle/>
          <a:p>
            <a:r>
              <a:rPr lang="es-MX" dirty="0">
                <a:latin typeface="+mn-lt"/>
              </a:rPr>
              <a:t>¿Necesito i</a:t>
            </a:r>
            <a:r>
              <a:rPr lang="es-US" dirty="0" err="1">
                <a:latin typeface="+mn-lt"/>
              </a:rPr>
              <a:t>nformación</a:t>
            </a:r>
            <a:r>
              <a:rPr lang="es-US" dirty="0">
                <a:latin typeface="+mn-lt"/>
              </a:rPr>
              <a:t> de mis padres?</a:t>
            </a:r>
          </a:p>
        </p:txBody>
      </p:sp>
      <p:sp>
        <p:nvSpPr>
          <p:cNvPr id="11" name="Content Placeholder 10"/>
          <p:cNvSpPr>
            <a:spLocks noGrp="1"/>
          </p:cNvSpPr>
          <p:nvPr>
            <p:ph idx="1"/>
          </p:nvPr>
        </p:nvSpPr>
        <p:spPr>
          <a:xfrm>
            <a:off x="628650" y="1825625"/>
            <a:ext cx="8058150" cy="4351338"/>
          </a:xfrm>
        </p:spPr>
        <p:txBody>
          <a:bodyPr>
            <a:normAutofit/>
          </a:bodyPr>
          <a:lstStyle/>
          <a:p>
            <a:pPr marL="231775" indent="-231775"/>
            <a:r>
              <a:rPr lang="es-MX" sz="2200" kern="0" dirty="0">
                <a:latin typeface="+mn-lt"/>
              </a:rPr>
              <a:t>La mayoría de estudiantes deben reportar información de los padres hasta los 24 años</a:t>
            </a:r>
          </a:p>
          <a:p>
            <a:pPr marL="231775" indent="-231775"/>
            <a:r>
              <a:rPr lang="es-MX" sz="2200" kern="0" dirty="0">
                <a:latin typeface="+mn-lt"/>
              </a:rPr>
              <a:t>Esto aplica aunque el estudiante no viva con sus padres</a:t>
            </a:r>
          </a:p>
          <a:p>
            <a:pPr marL="231775" indent="-231775"/>
            <a:r>
              <a:rPr lang="es-MX" sz="2200" kern="0" dirty="0">
                <a:latin typeface="+mn-lt"/>
              </a:rPr>
              <a:t>Solamente los padres deben reportar su información </a:t>
            </a:r>
          </a:p>
        </p:txBody>
      </p:sp>
      <p:graphicFrame>
        <p:nvGraphicFramePr>
          <p:cNvPr id="6" name="Content Placeholder 8">
            <a:extLst>
              <a:ext uri="{FF2B5EF4-FFF2-40B4-BE49-F238E27FC236}">
                <a16:creationId xmlns:a16="http://schemas.microsoft.com/office/drawing/2014/main" xmlns="" id="{01E4DB9C-21C4-4E0C-A860-D67EAB1DC693}"/>
              </a:ext>
            </a:extLst>
          </p:cNvPr>
          <p:cNvGraphicFramePr>
            <a:graphicFrameLocks/>
          </p:cNvGraphicFramePr>
          <p:nvPr>
            <p:extLst>
              <p:ext uri="{D42A27DB-BD31-4B8C-83A1-F6EECF244321}">
                <p14:modId xmlns:p14="http://schemas.microsoft.com/office/powerpoint/2010/main" val="2592038582"/>
              </p:ext>
            </p:extLst>
          </p:nvPr>
        </p:nvGraphicFramePr>
        <p:xfrm>
          <a:off x="714375" y="3581400"/>
          <a:ext cx="7886700" cy="23416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68529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89086" y="4368800"/>
            <a:ext cx="2375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 </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1046" y="6424384"/>
            <a:ext cx="1010557" cy="253884"/>
          </a:xfrm>
          <a:prstGeom prst="rect">
            <a:avLst/>
          </a:prstGeom>
        </p:spPr>
      </p:pic>
      <p:sp>
        <p:nvSpPr>
          <p:cNvPr id="4" name="Title 3"/>
          <p:cNvSpPr>
            <a:spLocks noGrp="1"/>
          </p:cNvSpPr>
          <p:nvPr>
            <p:ph type="title"/>
          </p:nvPr>
        </p:nvSpPr>
        <p:spPr/>
        <p:txBody>
          <a:bodyPr/>
          <a:lstStyle/>
          <a:p>
            <a:r>
              <a:rPr lang="en-US" dirty="0"/>
              <a:t>¿</a:t>
            </a:r>
            <a:r>
              <a:rPr lang="es-US" dirty="0"/>
              <a:t>Y si mis padres no están casados</a:t>
            </a:r>
            <a:r>
              <a:rPr lang="en-US" dirty="0"/>
              <a:t>?</a:t>
            </a:r>
          </a:p>
        </p:txBody>
      </p:sp>
      <p:sp>
        <p:nvSpPr>
          <p:cNvPr id="6" name="Content Placeholder 5">
            <a:extLst>
              <a:ext uri="{FF2B5EF4-FFF2-40B4-BE49-F238E27FC236}">
                <a16:creationId xmlns:a16="http://schemas.microsoft.com/office/drawing/2014/main" xmlns="" id="{9F5C870E-84D4-44CA-98D2-A8CC3E77311C}"/>
              </a:ext>
            </a:extLst>
          </p:cNvPr>
          <p:cNvSpPr>
            <a:spLocks noGrp="1"/>
          </p:cNvSpPr>
          <p:nvPr>
            <p:ph idx="1"/>
          </p:nvPr>
        </p:nvSpPr>
        <p:spPr/>
        <p:txBody>
          <a:bodyPr>
            <a:normAutofit/>
          </a:bodyPr>
          <a:lstStyle/>
          <a:p>
            <a:pPr marL="171450" indent="-171450"/>
            <a:r>
              <a:rPr lang="es-MX" sz="2800" dirty="0">
                <a:latin typeface="+mn-lt"/>
              </a:rPr>
              <a:t>Si los padres (biológicos o adoptivos) viven juntos, se debe reportar la información de los dos, aunque no estén casados</a:t>
            </a:r>
          </a:p>
          <a:p>
            <a:pPr marL="171450" indent="-171450"/>
            <a:r>
              <a:rPr lang="es-MX" sz="2800" dirty="0">
                <a:latin typeface="+mn-lt"/>
              </a:rPr>
              <a:t>Si los padres están divorciados o separados, se debe reportar la información del padre que proveyó la mayoría del apoyo económico del estudiante</a:t>
            </a:r>
          </a:p>
        </p:txBody>
      </p:sp>
      <p:sp>
        <p:nvSpPr>
          <p:cNvPr id="2" name="Slide Number Placeholder 1">
            <a:extLst>
              <a:ext uri="{FF2B5EF4-FFF2-40B4-BE49-F238E27FC236}">
                <a16:creationId xmlns:a16="http://schemas.microsoft.com/office/drawing/2014/main" xmlns="" id="{D63B178B-21F1-4E5F-A089-C7FD549E3C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DD0FD-55B0-48C4-8AF2-8A69533EDFC3}"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66603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08448D22-0DE5-4815-9368-D5E6F20259A6}"/>
              </a:ext>
            </a:extLst>
          </p:cNvPr>
          <p:cNvSpPr txBox="1">
            <a:spLocks/>
          </p:cNvSpPr>
          <p:nvPr/>
        </p:nvSpPr>
        <p:spPr>
          <a:xfrm>
            <a:off x="628650" y="26438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accent1"/>
                </a:solidFill>
                <a:latin typeface="Roboto"/>
                <a:ea typeface="+mj-ea"/>
                <a:cs typeface="+mj-cs"/>
              </a:defRPr>
            </a:lvl1pPr>
          </a:lstStyle>
          <a:p>
            <a:r>
              <a:rPr lang="es-MX" dirty="0">
                <a:latin typeface="Roboto" panose="02000000000000000000" pitchFamily="2" charset="0"/>
                <a:ea typeface="Roboto" panose="02000000000000000000" pitchFamily="2" charset="0"/>
              </a:rPr>
              <a:t>¡</a:t>
            </a:r>
            <a:r>
              <a:rPr kumimoji="0" lang="es-MX" b="0" i="0" u="none" strike="noStrike" kern="1200" cap="none" spc="0" normalizeH="0" baseline="0" dirty="0">
                <a:ln>
                  <a:noFill/>
                </a:ln>
                <a:solidFill>
                  <a:srgbClr val="0F6FC6"/>
                </a:solidFill>
                <a:effectLst/>
                <a:uLnTx/>
                <a:uFillTx/>
                <a:latin typeface="Roboto" panose="02000000000000000000" pitchFamily="2" charset="0"/>
                <a:ea typeface="Roboto" panose="02000000000000000000" pitchFamily="2" charset="0"/>
              </a:rPr>
              <a:t>Haz Preguntas!</a:t>
            </a:r>
          </a:p>
        </p:txBody>
      </p:sp>
      <p:graphicFrame>
        <p:nvGraphicFramePr>
          <p:cNvPr id="8" name="Content Placeholder 9">
            <a:extLst>
              <a:ext uri="{FF2B5EF4-FFF2-40B4-BE49-F238E27FC236}">
                <a16:creationId xmlns:a16="http://schemas.microsoft.com/office/drawing/2014/main" xmlns="" id="{F6EC45B2-CBEC-41B7-BE43-8A39ECD57BEC}"/>
              </a:ext>
            </a:extLst>
          </p:cNvPr>
          <p:cNvGraphicFramePr>
            <a:graphicFrameLocks/>
          </p:cNvGraphicFramePr>
          <p:nvPr>
            <p:extLst>
              <p:ext uri="{D42A27DB-BD31-4B8C-83A1-F6EECF244321}">
                <p14:modId xmlns:p14="http://schemas.microsoft.com/office/powerpoint/2010/main" val="557324487"/>
              </p:ext>
            </p:extLst>
          </p:nvPr>
        </p:nvGraphicFramePr>
        <p:xfrm>
          <a:off x="628650" y="1878127"/>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xmlns="" id="{5F1B7378-8082-41FD-9728-C4BAC2101E88}"/>
              </a:ext>
            </a:extLst>
          </p:cNvPr>
          <p:cNvSpPr txBox="1"/>
          <p:nvPr/>
        </p:nvSpPr>
        <p:spPr>
          <a:xfrm>
            <a:off x="5051685" y="3430555"/>
            <a:ext cx="3463665" cy="1279672"/>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35432" tIns="135432" rIns="135432" bIns="135432" numCol="1" spcCol="1270" anchor="ctr" anchorCtr="0">
            <a:noAutofit/>
          </a:bodyPr>
          <a:lstStyle/>
          <a:p>
            <a:pPr marL="165100" indent="-165100" defTabSz="755650">
              <a:spcBef>
                <a:spcPct val="0"/>
              </a:spcBef>
              <a:buClr>
                <a:schemeClr val="accent1"/>
              </a:buClr>
              <a:buFont typeface="Arial" panose="020B0604020202020204" pitchFamily="34" charset="0"/>
              <a:buChar char="•"/>
            </a:pPr>
            <a:r>
              <a:rPr lang="es-MX" b="1" dirty="0">
                <a:solidFill>
                  <a:schemeClr val="tx1"/>
                </a:solidFill>
              </a:rPr>
              <a:t>¿</a:t>
            </a:r>
            <a:r>
              <a:rPr lang="es-MX" b="1" dirty="0">
                <a:solidFill>
                  <a:schemeClr val="tx1"/>
                </a:solidFill>
                <a:cs typeface="Arial" panose="020B0604020202020204" pitchFamily="34" charset="0"/>
              </a:rPr>
              <a:t>Cu</a:t>
            </a:r>
            <a:r>
              <a:rPr lang="es-MX" b="1" dirty="0">
                <a:solidFill>
                  <a:schemeClr val="tx1"/>
                </a:solidFill>
              </a:rPr>
              <a:t>á</a:t>
            </a:r>
            <a:r>
              <a:rPr lang="es-MX" b="1" dirty="0">
                <a:solidFill>
                  <a:schemeClr val="tx1"/>
                </a:solidFill>
                <a:cs typeface="Arial" panose="020B0604020202020204" pitchFamily="34" charset="0"/>
              </a:rPr>
              <a:t>nto cuesta la universidad?</a:t>
            </a:r>
          </a:p>
          <a:p>
            <a:pPr marL="165100" indent="-165100" defTabSz="755650">
              <a:spcBef>
                <a:spcPct val="0"/>
              </a:spcBef>
              <a:buClr>
                <a:schemeClr val="accent1"/>
              </a:buClr>
              <a:buFont typeface="Arial" panose="020B0604020202020204" pitchFamily="34" charset="0"/>
              <a:buChar char="•"/>
            </a:pPr>
            <a:r>
              <a:rPr lang="es-MX" b="1" dirty="0">
                <a:solidFill>
                  <a:schemeClr val="tx1"/>
                </a:solidFill>
              </a:rPr>
              <a:t>¿</a:t>
            </a:r>
            <a:r>
              <a:rPr lang="es-MX" b="1" dirty="0">
                <a:solidFill>
                  <a:schemeClr val="tx1"/>
                </a:solidFill>
                <a:cs typeface="Arial" panose="020B0604020202020204" pitchFamily="34" charset="0"/>
              </a:rPr>
              <a:t>Podr</a:t>
            </a:r>
            <a:r>
              <a:rPr lang="es-MX" b="1" dirty="0">
                <a:solidFill>
                  <a:schemeClr val="tx1"/>
                </a:solidFill>
              </a:rPr>
              <a:t>é </a:t>
            </a:r>
            <a:r>
              <a:rPr lang="es-MX" b="1" dirty="0">
                <a:solidFill>
                  <a:schemeClr val="tx1"/>
                </a:solidFill>
                <a:cs typeface="Arial" panose="020B0604020202020204" pitchFamily="34" charset="0"/>
              </a:rPr>
              <a:t>pagarlo?</a:t>
            </a:r>
          </a:p>
          <a:p>
            <a:pPr marL="165100" indent="-165100" defTabSz="755650">
              <a:spcBef>
                <a:spcPct val="0"/>
              </a:spcBef>
              <a:buClr>
                <a:schemeClr val="accent1"/>
              </a:buClr>
              <a:buFont typeface="Arial" panose="020B0604020202020204" pitchFamily="34" charset="0"/>
              <a:buChar char="•"/>
            </a:pPr>
            <a:r>
              <a:rPr lang="es-MX" b="1" dirty="0">
                <a:solidFill>
                  <a:schemeClr val="tx1"/>
                </a:solidFill>
              </a:rPr>
              <a:t>¿</a:t>
            </a:r>
            <a:r>
              <a:rPr lang="es-MX" b="1" dirty="0">
                <a:solidFill>
                  <a:schemeClr val="tx1"/>
                </a:solidFill>
                <a:cs typeface="Arial" panose="020B0604020202020204" pitchFamily="34" charset="0"/>
              </a:rPr>
              <a:t>Qu</a:t>
            </a:r>
            <a:r>
              <a:rPr lang="es-MX" b="1" dirty="0">
                <a:solidFill>
                  <a:schemeClr val="tx1"/>
                </a:solidFill>
              </a:rPr>
              <a:t>é </a:t>
            </a:r>
            <a:r>
              <a:rPr lang="es-MX" b="1" dirty="0">
                <a:solidFill>
                  <a:schemeClr val="tx1"/>
                </a:solidFill>
                <a:cs typeface="Arial" panose="020B0604020202020204" pitchFamily="34" charset="0"/>
              </a:rPr>
              <a:t>es la ayuda financiera?</a:t>
            </a:r>
          </a:p>
          <a:p>
            <a:pPr marL="165100" indent="-165100" defTabSz="755650">
              <a:spcBef>
                <a:spcPct val="0"/>
              </a:spcBef>
              <a:buClr>
                <a:schemeClr val="accent1"/>
              </a:buClr>
              <a:buFont typeface="Arial" panose="020B0604020202020204" pitchFamily="34" charset="0"/>
              <a:buChar char="•"/>
            </a:pPr>
            <a:r>
              <a:rPr lang="es-MX" b="1" dirty="0">
                <a:solidFill>
                  <a:schemeClr val="tx1"/>
                </a:solidFill>
              </a:rPr>
              <a:t>¿</a:t>
            </a:r>
            <a:r>
              <a:rPr lang="es-MX" b="1" dirty="0">
                <a:solidFill>
                  <a:schemeClr val="tx1"/>
                </a:solidFill>
                <a:cs typeface="Arial" panose="020B0604020202020204" pitchFamily="34" charset="0"/>
              </a:rPr>
              <a:t>Cu</a:t>
            </a:r>
            <a:r>
              <a:rPr lang="es-MX" b="1" dirty="0">
                <a:solidFill>
                  <a:schemeClr val="tx1"/>
                </a:solidFill>
              </a:rPr>
              <a:t>á</a:t>
            </a:r>
            <a:r>
              <a:rPr lang="es-MX" b="1" dirty="0">
                <a:solidFill>
                  <a:schemeClr val="tx1"/>
                </a:solidFill>
                <a:cs typeface="Arial" panose="020B0604020202020204" pitchFamily="34" charset="0"/>
              </a:rPr>
              <a:t>ndo y c</a:t>
            </a:r>
            <a:r>
              <a:rPr lang="es-MX" b="1" dirty="0">
                <a:solidFill>
                  <a:schemeClr val="tx1"/>
                </a:solidFill>
              </a:rPr>
              <a:t>ó</a:t>
            </a:r>
            <a:r>
              <a:rPr lang="es-MX" b="1" dirty="0">
                <a:solidFill>
                  <a:schemeClr val="tx1"/>
                </a:solidFill>
                <a:cs typeface="Arial" panose="020B0604020202020204" pitchFamily="34" charset="0"/>
              </a:rPr>
              <a:t>mo se solicita?</a:t>
            </a:r>
          </a:p>
        </p:txBody>
      </p:sp>
      <p:pic>
        <p:nvPicPr>
          <p:cNvPr id="12" name="Picture 11">
            <a:extLst>
              <a:ext uri="{FF2B5EF4-FFF2-40B4-BE49-F238E27FC236}">
                <a16:creationId xmlns:a16="http://schemas.microsoft.com/office/drawing/2014/main" xmlns="" id="{E55F6D96-A7E5-43B7-A937-40449EFC2D2F}"/>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61046" y="6424384"/>
            <a:ext cx="1010557" cy="253884"/>
          </a:xfrm>
          <a:prstGeom prst="rect">
            <a:avLst/>
          </a:prstGeom>
        </p:spPr>
      </p:pic>
    </p:spTree>
    <p:extLst>
      <p:ext uri="{BB962C8B-B14F-4D97-AF65-F5344CB8AC3E}">
        <p14:creationId xmlns:p14="http://schemas.microsoft.com/office/powerpoint/2010/main" val="1616828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97AA5F7-B931-4A6A-8466-2AAAEFB88030}"/>
              </a:ext>
            </a:extLst>
          </p:cNvPr>
          <p:cNvSpPr>
            <a:spLocks noGrp="1"/>
          </p:cNvSpPr>
          <p:nvPr>
            <p:ph type="title"/>
          </p:nvPr>
        </p:nvSpPr>
        <p:spPr/>
        <p:txBody>
          <a:bodyPr>
            <a:normAutofit/>
          </a:bodyPr>
          <a:lstStyle/>
          <a:p>
            <a:r>
              <a:rPr lang="en-US" dirty="0"/>
              <a:t>¿</a:t>
            </a:r>
            <a:r>
              <a:rPr lang="es-US" dirty="0"/>
              <a:t>Que secciones debo llenar?</a:t>
            </a:r>
          </a:p>
        </p:txBody>
      </p:sp>
      <p:sp>
        <p:nvSpPr>
          <p:cNvPr id="5" name="Content Placeholder 4">
            <a:extLst>
              <a:ext uri="{FF2B5EF4-FFF2-40B4-BE49-F238E27FC236}">
                <a16:creationId xmlns:a16="http://schemas.microsoft.com/office/drawing/2014/main" xmlns="" id="{BF6648D0-8D3F-4F35-8FEC-8D66586706E5}"/>
              </a:ext>
            </a:extLst>
          </p:cNvPr>
          <p:cNvSpPr>
            <a:spLocks noGrp="1"/>
          </p:cNvSpPr>
          <p:nvPr>
            <p:ph idx="1"/>
          </p:nvPr>
        </p:nvSpPr>
        <p:spPr/>
        <p:txBody>
          <a:bodyPr>
            <a:noAutofit/>
          </a:bodyPr>
          <a:lstStyle/>
          <a:p>
            <a:pPr marL="231775" indent="-231775"/>
            <a:r>
              <a:rPr lang="es-MX" sz="2400" dirty="0"/>
              <a:t>Estudiantes y padres deberán </a:t>
            </a:r>
            <a:r>
              <a:rPr lang="es-MX" sz="2400" dirty="0" err="1"/>
              <a:t>accesar</a:t>
            </a:r>
            <a:r>
              <a:rPr lang="es-MX" sz="2400" dirty="0"/>
              <a:t> la solicitud con su propia credencial FSA ID</a:t>
            </a:r>
          </a:p>
          <a:p>
            <a:pPr marL="231775" indent="-231775"/>
            <a:r>
              <a:rPr lang="es-MX" sz="2400" dirty="0"/>
              <a:t>Estudiantes solamente puede llenar la sección del estudiante</a:t>
            </a:r>
          </a:p>
          <a:p>
            <a:pPr marL="231775" indent="-231775"/>
            <a:r>
              <a:rPr lang="es-MX" sz="2400" dirty="0"/>
              <a:t>Padres solamente pueden llenar la sección de los padres</a:t>
            </a:r>
          </a:p>
          <a:p>
            <a:pPr marL="231775" indent="-231775"/>
            <a:r>
              <a:rPr lang="es-MX" sz="2400" dirty="0"/>
              <a:t>Estudiantes ingresarán el nombre y correo electrónico de sus padres (debe coincidir con los datos de la credencial FSA ID) para notificarles que deben llenar la sección de los padres</a:t>
            </a:r>
          </a:p>
          <a:p>
            <a:pPr marL="231775" indent="-231775"/>
            <a:r>
              <a:rPr lang="es-MX" sz="2400" dirty="0"/>
              <a:t>Estudiantes dependientes no tendrán la opción de terminar la solicitud hasta que la sección de los padres esté completa</a:t>
            </a:r>
          </a:p>
        </p:txBody>
      </p:sp>
      <p:sp>
        <p:nvSpPr>
          <p:cNvPr id="2" name="Slide Number Placeholder 1">
            <a:extLst>
              <a:ext uri="{FF2B5EF4-FFF2-40B4-BE49-F238E27FC236}">
                <a16:creationId xmlns:a16="http://schemas.microsoft.com/office/drawing/2014/main" xmlns="" id="{91774DDC-D8F4-4C04-B2B8-04910E37FF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DD0FD-55B0-48C4-8AF2-8A69533EDFC3}"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531256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4746B7-127A-47EC-9C5E-92DE49403C26}"/>
              </a:ext>
            </a:extLst>
          </p:cNvPr>
          <p:cNvSpPr>
            <a:spLocks noGrp="1"/>
          </p:cNvSpPr>
          <p:nvPr>
            <p:ph type="title"/>
          </p:nvPr>
        </p:nvSpPr>
        <p:spPr/>
        <p:txBody>
          <a:bodyPr>
            <a:normAutofit/>
          </a:bodyPr>
          <a:lstStyle/>
          <a:p>
            <a:r>
              <a:rPr lang="es-MX" dirty="0"/>
              <a:t>¿Cómo reporto la información de mi declaración de impuestos?</a:t>
            </a:r>
          </a:p>
        </p:txBody>
      </p:sp>
      <p:sp>
        <p:nvSpPr>
          <p:cNvPr id="3" name="Content Placeholder 2">
            <a:extLst>
              <a:ext uri="{FF2B5EF4-FFF2-40B4-BE49-F238E27FC236}">
                <a16:creationId xmlns:a16="http://schemas.microsoft.com/office/drawing/2014/main" xmlns="" id="{97EF4F51-1AAB-4618-8311-461B50A74CBB}"/>
              </a:ext>
            </a:extLst>
          </p:cNvPr>
          <p:cNvSpPr>
            <a:spLocks noGrp="1"/>
          </p:cNvSpPr>
          <p:nvPr>
            <p:ph idx="1"/>
          </p:nvPr>
        </p:nvSpPr>
        <p:spPr>
          <a:xfrm>
            <a:off x="628650" y="1825625"/>
            <a:ext cx="8058150" cy="4351338"/>
          </a:xfrm>
        </p:spPr>
        <p:txBody>
          <a:bodyPr>
            <a:normAutofit/>
          </a:bodyPr>
          <a:lstStyle/>
          <a:p>
            <a:pPr marL="231775" indent="-231775"/>
            <a:r>
              <a:rPr lang="es-MX" b="1" u="sng" dirty="0"/>
              <a:t>Todos</a:t>
            </a:r>
            <a:r>
              <a:rPr lang="es-MX" dirty="0"/>
              <a:t> deberán dar autorización para que la información de sus impuestos sea compartida por el Servicio de Impuestos Internos (IRS) con la oficina de Ayuda Federal Estudiantil (FSA)</a:t>
            </a:r>
          </a:p>
          <a:p>
            <a:pPr marL="231775" indent="-231775"/>
            <a:r>
              <a:rPr lang="es-MX" dirty="0"/>
              <a:t>Si no dan autorización, el estudiante no será elegible para ayuda federal, hasta que den autorización </a:t>
            </a:r>
          </a:p>
          <a:p>
            <a:pPr marL="231775" indent="-231775"/>
            <a:r>
              <a:rPr lang="es-MX" dirty="0"/>
              <a:t>Esto no aplica para la Solicitud Alternativa</a:t>
            </a:r>
          </a:p>
        </p:txBody>
      </p:sp>
      <p:sp>
        <p:nvSpPr>
          <p:cNvPr id="4" name="Slide Number Placeholder 3">
            <a:extLst>
              <a:ext uri="{FF2B5EF4-FFF2-40B4-BE49-F238E27FC236}">
                <a16:creationId xmlns:a16="http://schemas.microsoft.com/office/drawing/2014/main" xmlns="" id="{3892C5DE-DC20-4898-9C5D-71C1CAA564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DD0FD-55B0-48C4-8AF2-8A69533EDFC3}"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28272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89086" y="4368800"/>
            <a:ext cx="237566" cy="369332"/>
          </a:xfrm>
          <a:prstGeom prst="rect">
            <a:avLst/>
          </a:prstGeom>
          <a:noFill/>
        </p:spPr>
        <p:txBody>
          <a:bodyPr wrap="none" rtlCol="0">
            <a:spAutoFit/>
          </a:bodyPr>
          <a:lstStyle/>
          <a:p>
            <a:r>
              <a:rPr lang="en-US">
                <a:solidFill>
                  <a:prstClr val="black"/>
                </a:solidFill>
              </a:rPr>
              <a:t> </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1044" y="6424384"/>
            <a:ext cx="1010557" cy="253884"/>
          </a:xfrm>
          <a:prstGeom prst="rect">
            <a:avLst/>
          </a:prstGeom>
        </p:spPr>
      </p:pic>
      <p:sp>
        <p:nvSpPr>
          <p:cNvPr id="2" name="Title 1"/>
          <p:cNvSpPr>
            <a:spLocks noGrp="1"/>
          </p:cNvSpPr>
          <p:nvPr>
            <p:ph type="title"/>
          </p:nvPr>
        </p:nvSpPr>
        <p:spPr/>
        <p:txBody>
          <a:bodyPr/>
          <a:lstStyle/>
          <a:p>
            <a:r>
              <a:rPr lang="es-MX" dirty="0"/>
              <a:t>¿Cómo firmo mi solicitud en línea? </a:t>
            </a:r>
          </a:p>
        </p:txBody>
      </p:sp>
      <p:sp>
        <p:nvSpPr>
          <p:cNvPr id="11" name="Content Placeholder 3">
            <a:extLst>
              <a:ext uri="{FF2B5EF4-FFF2-40B4-BE49-F238E27FC236}">
                <a16:creationId xmlns:a16="http://schemas.microsoft.com/office/drawing/2014/main" xmlns="" id="{341084D8-C14E-4662-9704-6116E09EF874}"/>
              </a:ext>
            </a:extLst>
          </p:cNvPr>
          <p:cNvSpPr>
            <a:spLocks noGrp="1"/>
          </p:cNvSpPr>
          <p:nvPr>
            <p:ph idx="1"/>
          </p:nvPr>
        </p:nvSpPr>
        <p:spPr>
          <a:ln>
            <a:noFill/>
          </a:ln>
        </p:spPr>
        <p:txBody>
          <a:bodyPr numCol="1">
            <a:noAutofit/>
          </a:bodyPr>
          <a:lstStyle/>
          <a:p>
            <a:pPr marL="0" indent="0">
              <a:buNone/>
            </a:pPr>
            <a:r>
              <a:rPr lang="es-MX" b="1" kern="0" dirty="0">
                <a:latin typeface="+mn-lt"/>
                <a:cs typeface="Arial" panose="020B0604020202020204" pitchFamily="34" charset="0"/>
              </a:rPr>
              <a:t>FAFSA</a:t>
            </a:r>
          </a:p>
          <a:p>
            <a:pPr marL="228600" indent="-228600"/>
            <a:r>
              <a:rPr lang="es-MX" kern="0" dirty="0">
                <a:latin typeface="+mn-lt"/>
                <a:cs typeface="Arial" panose="020B0604020202020204" pitchFamily="34" charset="0"/>
              </a:rPr>
              <a:t>Estudiantes deben tener una credencial FSA ID</a:t>
            </a:r>
          </a:p>
          <a:p>
            <a:pPr marL="228600" indent="-228600"/>
            <a:r>
              <a:rPr lang="es-MX" kern="0" dirty="0">
                <a:latin typeface="+mn-lt"/>
                <a:cs typeface="Arial" panose="020B0604020202020204" pitchFamily="34" charset="0"/>
              </a:rPr>
              <a:t>Uno de los padres debe tener una credencial FSA ID</a:t>
            </a:r>
          </a:p>
          <a:p>
            <a:pPr marL="228600" indent="-228600"/>
            <a:r>
              <a:rPr lang="es-MX" kern="0" dirty="0">
                <a:latin typeface="+mn-lt"/>
                <a:cs typeface="Arial" panose="020B0604020202020204" pitchFamily="34" charset="0"/>
              </a:rPr>
              <a:t>Nota: Las credenciales FSA ID deben ser creadas y verificadas antes de iniciar la FAFSA</a:t>
            </a:r>
          </a:p>
          <a:p>
            <a:pPr marL="0" indent="0">
              <a:buNone/>
            </a:pPr>
            <a:r>
              <a:rPr lang="es-MX" b="1" kern="0" dirty="0">
                <a:latin typeface="+mn-lt"/>
                <a:cs typeface="Arial" panose="020B0604020202020204" pitchFamily="34" charset="0"/>
              </a:rPr>
              <a:t>Solicitud Alternativa</a:t>
            </a:r>
          </a:p>
          <a:p>
            <a:pPr marL="228600" indent="-228600"/>
            <a:r>
              <a:rPr lang="es-MX" kern="0" dirty="0">
                <a:latin typeface="+mn-lt"/>
                <a:cs typeface="Arial" panose="020B0604020202020204" pitchFamily="34" charset="0"/>
              </a:rPr>
              <a:t>Estudiantes deben tener un numero de identificación personal (PIN)</a:t>
            </a:r>
          </a:p>
          <a:p>
            <a:pPr marL="228600" indent="-228600"/>
            <a:r>
              <a:rPr lang="es-MX" kern="0" dirty="0">
                <a:latin typeface="+mn-lt"/>
                <a:cs typeface="Arial" panose="020B0604020202020204" pitchFamily="34" charset="0"/>
              </a:rPr>
              <a:t>Uno de los padres debe tener un PIN</a:t>
            </a:r>
          </a:p>
          <a:p>
            <a:pPr marL="228600" indent="-228600"/>
            <a:r>
              <a:rPr lang="es-MX" kern="0" dirty="0">
                <a:latin typeface="+mn-lt"/>
                <a:cs typeface="Arial" panose="020B0604020202020204" pitchFamily="34" charset="0"/>
              </a:rPr>
              <a:t>Nota: Estudiantes y padres deberán ingresar su propio correo electrónico y ISAC les enviara un PIN </a:t>
            </a:r>
            <a:r>
              <a:rPr lang="es-MX" kern="0" dirty="0" err="1">
                <a:latin typeface="+mn-lt"/>
                <a:cs typeface="Arial" panose="020B0604020202020204" pitchFamily="34" charset="0"/>
              </a:rPr>
              <a:t>ahi</a:t>
            </a:r>
            <a:endParaRPr lang="es-MX" kern="0" dirty="0">
              <a:latin typeface="+mn-lt"/>
              <a:cs typeface="Arial" panose="020B0604020202020204" pitchFamily="34" charset="0"/>
            </a:endParaRPr>
          </a:p>
        </p:txBody>
      </p:sp>
    </p:spTree>
    <p:extLst>
      <p:ext uri="{BB962C8B-B14F-4D97-AF65-F5344CB8AC3E}">
        <p14:creationId xmlns:p14="http://schemas.microsoft.com/office/powerpoint/2010/main" val="991700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89086" y="4368800"/>
            <a:ext cx="237566" cy="369332"/>
          </a:xfrm>
          <a:prstGeom prst="rect">
            <a:avLst/>
          </a:prstGeom>
          <a:noFill/>
        </p:spPr>
        <p:txBody>
          <a:bodyPr wrap="none" rtlCol="0">
            <a:spAutoFit/>
          </a:bodyPr>
          <a:lstStyle/>
          <a:p>
            <a:r>
              <a:rPr lang="en-US">
                <a:solidFill>
                  <a:prstClr val="black"/>
                </a:solidFill>
              </a:rPr>
              <a:t> </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1044" y="6424384"/>
            <a:ext cx="1010557" cy="253884"/>
          </a:xfrm>
          <a:prstGeom prst="rect">
            <a:avLst/>
          </a:prstGeom>
        </p:spPr>
      </p:pic>
      <p:sp>
        <p:nvSpPr>
          <p:cNvPr id="12" name="Title 1"/>
          <p:cNvSpPr>
            <a:spLocks noGrp="1"/>
          </p:cNvSpPr>
          <p:nvPr>
            <p:ph type="title"/>
          </p:nvPr>
        </p:nvSpPr>
        <p:spPr/>
        <p:txBody>
          <a:bodyPr>
            <a:normAutofit/>
          </a:bodyPr>
          <a:lstStyle/>
          <a:p>
            <a:r>
              <a:rPr lang="es-MX" sz="3600" dirty="0">
                <a:solidFill>
                  <a:schemeClr val="accent1"/>
                </a:solidFill>
              </a:rPr>
              <a:t>Índice de Ayuda Estudiantil (SAI)</a:t>
            </a:r>
          </a:p>
        </p:txBody>
      </p:sp>
      <p:sp>
        <p:nvSpPr>
          <p:cNvPr id="2" name="Content Placeholder 1"/>
          <p:cNvSpPr>
            <a:spLocks noGrp="1"/>
          </p:cNvSpPr>
          <p:nvPr>
            <p:ph idx="1"/>
          </p:nvPr>
        </p:nvSpPr>
        <p:spPr/>
        <p:txBody>
          <a:bodyPr>
            <a:normAutofit/>
          </a:bodyPr>
          <a:lstStyle/>
          <a:p>
            <a:endParaRPr lang="es-MX" dirty="0">
              <a:latin typeface="+mn-lt"/>
            </a:endParaRPr>
          </a:p>
        </p:txBody>
      </p:sp>
      <p:graphicFrame>
        <p:nvGraphicFramePr>
          <p:cNvPr id="8" name="Content Placeholder 3">
            <a:extLst>
              <a:ext uri="{FF2B5EF4-FFF2-40B4-BE49-F238E27FC236}">
                <a16:creationId xmlns:a16="http://schemas.microsoft.com/office/drawing/2014/main" xmlns="" id="{E1EF2768-ED0F-4D9B-908B-618079DF0A84}"/>
              </a:ext>
            </a:extLst>
          </p:cNvPr>
          <p:cNvGraphicFramePr>
            <a:graphicFrameLocks/>
          </p:cNvGraphicFramePr>
          <p:nvPr>
            <p:extLst>
              <p:ext uri="{D42A27DB-BD31-4B8C-83A1-F6EECF244321}">
                <p14:modId xmlns:p14="http://schemas.microsoft.com/office/powerpoint/2010/main" val="135207418"/>
              </p:ext>
            </p:extLst>
          </p:nvPr>
        </p:nvGraphicFramePr>
        <p:xfrm>
          <a:off x="628650" y="1825626"/>
          <a:ext cx="7867650" cy="44275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18750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89086" y="4368800"/>
            <a:ext cx="237566" cy="369332"/>
          </a:xfrm>
          <a:prstGeom prst="rect">
            <a:avLst/>
          </a:prstGeom>
          <a:noFill/>
        </p:spPr>
        <p:txBody>
          <a:bodyPr wrap="none" rtlCol="0">
            <a:spAutoFit/>
          </a:bodyPr>
          <a:lstStyle/>
          <a:p>
            <a:r>
              <a:rPr lang="en-US" dirty="0">
                <a:solidFill>
                  <a:prstClr val="black"/>
                </a:solidFill>
              </a:rPr>
              <a:t> </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1044" y="6424384"/>
            <a:ext cx="1010557" cy="253884"/>
          </a:xfrm>
          <a:prstGeom prst="rect">
            <a:avLst/>
          </a:prstGeom>
        </p:spPr>
      </p:pic>
      <p:sp>
        <p:nvSpPr>
          <p:cNvPr id="4" name="Title 3"/>
          <p:cNvSpPr>
            <a:spLocks noGrp="1"/>
          </p:cNvSpPr>
          <p:nvPr>
            <p:ph type="title"/>
          </p:nvPr>
        </p:nvSpPr>
        <p:spPr/>
        <p:txBody>
          <a:bodyPr/>
          <a:lstStyle/>
          <a:p>
            <a:r>
              <a:rPr lang="en-US" dirty="0"/>
              <a:t>¿</a:t>
            </a:r>
            <a:r>
              <a:rPr lang="es-US" dirty="0"/>
              <a:t>Qué pasa si me seleccionan para el proceso de verificación</a:t>
            </a:r>
            <a:r>
              <a:rPr lang="en-US" dirty="0"/>
              <a:t>? </a:t>
            </a:r>
          </a:p>
        </p:txBody>
      </p:sp>
      <p:sp>
        <p:nvSpPr>
          <p:cNvPr id="11" name="Content Placeholder 10"/>
          <p:cNvSpPr>
            <a:spLocks noGrp="1"/>
          </p:cNvSpPr>
          <p:nvPr>
            <p:ph idx="1"/>
          </p:nvPr>
        </p:nvSpPr>
        <p:spPr/>
        <p:txBody>
          <a:bodyPr>
            <a:normAutofit/>
          </a:bodyPr>
          <a:lstStyle/>
          <a:p>
            <a:pPr marL="231775" indent="-231775"/>
            <a:r>
              <a:rPr lang="es-MX" kern="0" dirty="0">
                <a:latin typeface="+mn-lt"/>
              </a:rPr>
              <a:t>¡No te alarmes!</a:t>
            </a:r>
          </a:p>
          <a:p>
            <a:pPr marL="231775" indent="-231775"/>
            <a:r>
              <a:rPr lang="es-MX" kern="0" dirty="0">
                <a:latin typeface="+mn-lt"/>
              </a:rPr>
              <a:t>Este es un proceso común utilizado por las universidades para confirmar que los datos proporcionados en tu solicitud son correctos</a:t>
            </a:r>
          </a:p>
          <a:p>
            <a:pPr marL="231775" indent="-231775"/>
            <a:r>
              <a:rPr lang="es-MX" kern="0" dirty="0">
                <a:latin typeface="+mn-lt"/>
              </a:rPr>
              <a:t>Si eres seleccionado para verificación, es posible que te pidan documentación adicional</a:t>
            </a:r>
          </a:p>
          <a:p>
            <a:pPr marL="231775" indent="-231775"/>
            <a:r>
              <a:rPr lang="es-MX" kern="0" dirty="0">
                <a:latin typeface="+mn-lt"/>
              </a:rPr>
              <a:t>Solamente proporciona la información que te pidan</a:t>
            </a:r>
          </a:p>
          <a:p>
            <a:pPr marL="231775" indent="-231775"/>
            <a:r>
              <a:rPr lang="es-MX" kern="0" dirty="0">
                <a:latin typeface="+mn-lt"/>
              </a:rPr>
              <a:t>¡Presenta todos los documentos </a:t>
            </a:r>
            <a:r>
              <a:rPr lang="es-MX" b="1" kern="0" dirty="0">
                <a:latin typeface="+mn-lt"/>
              </a:rPr>
              <a:t>a tiempo</a:t>
            </a:r>
            <a:r>
              <a:rPr lang="es-MX" kern="0" dirty="0">
                <a:latin typeface="+mn-lt"/>
              </a:rPr>
              <a:t>!</a:t>
            </a:r>
          </a:p>
          <a:p>
            <a:pPr lvl="1"/>
            <a:endParaRPr lang="es-MX" sz="2200" dirty="0">
              <a:latin typeface="+mn-lt"/>
            </a:endParaRPr>
          </a:p>
        </p:txBody>
      </p:sp>
    </p:spTree>
    <p:extLst>
      <p:ext uri="{BB962C8B-B14F-4D97-AF65-F5344CB8AC3E}">
        <p14:creationId xmlns:p14="http://schemas.microsoft.com/office/powerpoint/2010/main" val="5375212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3" name="Rectangle 11"/>
          <p:cNvSpPr>
            <a:spLocks noGrp="1" noChangeArrowheads="1"/>
          </p:cNvSpPr>
          <p:nvPr>
            <p:ph type="title"/>
          </p:nvPr>
        </p:nvSpPr>
        <p:spPr/>
        <p:txBody>
          <a:bodyPr>
            <a:normAutofit/>
          </a:bodyPr>
          <a:lstStyle/>
          <a:p>
            <a:pPr eaLnBrk="1" hangingPunct="1"/>
            <a:r>
              <a:rPr lang="es-MX" sz="3600" dirty="0">
                <a:solidFill>
                  <a:schemeClr val="accent1"/>
                </a:solidFill>
                <a:cs typeface="Times New Roman" pitchFamily="18" charset="0"/>
              </a:rPr>
              <a:t>¿Cuánto cuesta ir a la universidad?</a:t>
            </a:r>
            <a:endParaRPr lang="en-US" sz="3600" dirty="0">
              <a:solidFill>
                <a:schemeClr val="accent1"/>
              </a:solidFill>
            </a:endParaRPr>
          </a:p>
        </p:txBody>
      </p:sp>
      <p:pic>
        <p:nvPicPr>
          <p:cNvPr id="18" name="Picture 1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1044" y="6424384"/>
            <a:ext cx="1010557" cy="253884"/>
          </a:xfrm>
          <a:prstGeom prst="rect">
            <a:avLst/>
          </a:prstGeom>
        </p:spPr>
      </p:pic>
      <p:sp>
        <p:nvSpPr>
          <p:cNvPr id="9" name="Content Placeholder 7">
            <a:extLst>
              <a:ext uri="{FF2B5EF4-FFF2-40B4-BE49-F238E27FC236}">
                <a16:creationId xmlns:a16="http://schemas.microsoft.com/office/drawing/2014/main" xmlns="" id="{3E7016B0-7F02-4D43-A17C-5B389681CC96}"/>
              </a:ext>
            </a:extLst>
          </p:cNvPr>
          <p:cNvSpPr txBox="1">
            <a:spLocks/>
          </p:cNvSpPr>
          <p:nvPr/>
        </p:nvSpPr>
        <p:spPr>
          <a:xfrm>
            <a:off x="628650" y="1825625"/>
            <a:ext cx="7886700"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Roboto"/>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Roboto"/>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Roboto"/>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Roboto"/>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Roboto"/>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Clr>
                <a:schemeClr val="accent1"/>
              </a:buClr>
              <a:buNone/>
            </a:pPr>
            <a:r>
              <a:rPr lang="es-MX" sz="2000" dirty="0">
                <a:latin typeface="+mn-lt"/>
              </a:rPr>
              <a:t>Las universidades hacen un presupuesto que demuestra el costo total de asistir a esa institución conocido como el costo de asistir</a:t>
            </a:r>
            <a:endParaRPr lang="es-MX" sz="2000" i="1" dirty="0">
              <a:latin typeface="+mn-lt"/>
            </a:endParaRPr>
          </a:p>
          <a:p>
            <a:pPr marL="231775" indent="-231775">
              <a:buClr>
                <a:schemeClr val="accent1"/>
              </a:buClr>
            </a:pPr>
            <a:r>
              <a:rPr lang="es-MX" sz="2000" b="1" i="1" dirty="0">
                <a:latin typeface="+mn-lt"/>
              </a:rPr>
              <a:t>Gastos Directos</a:t>
            </a:r>
            <a:r>
              <a:rPr lang="es-MX" sz="2000" i="1" dirty="0">
                <a:latin typeface="+mn-lt"/>
              </a:rPr>
              <a:t> se pagan directamente a la institución</a:t>
            </a:r>
          </a:p>
          <a:p>
            <a:pPr marL="231775" indent="-231775">
              <a:buClr>
                <a:schemeClr val="accent1"/>
              </a:buClr>
            </a:pPr>
            <a:r>
              <a:rPr lang="es-MX" sz="2000" b="1" i="1" dirty="0">
                <a:latin typeface="+mn-lt"/>
              </a:rPr>
              <a:t>Gastos Indirectos </a:t>
            </a:r>
            <a:r>
              <a:rPr lang="es-MX" sz="2000" i="1" dirty="0">
                <a:latin typeface="+mn-lt"/>
              </a:rPr>
              <a:t>no siempre se pagan directamente a la institución</a:t>
            </a:r>
          </a:p>
        </p:txBody>
      </p:sp>
      <p:graphicFrame>
        <p:nvGraphicFramePr>
          <p:cNvPr id="22" name="Content Placeholder 30">
            <a:extLst>
              <a:ext uri="{FF2B5EF4-FFF2-40B4-BE49-F238E27FC236}">
                <a16:creationId xmlns:a16="http://schemas.microsoft.com/office/drawing/2014/main" xmlns="" id="{EE57A509-0177-4434-83D9-247B99A45720}"/>
              </a:ext>
            </a:extLst>
          </p:cNvPr>
          <p:cNvGraphicFramePr>
            <a:graphicFrameLocks/>
          </p:cNvGraphicFramePr>
          <p:nvPr>
            <p:extLst>
              <p:ext uri="{D42A27DB-BD31-4B8C-83A1-F6EECF244321}">
                <p14:modId xmlns:p14="http://schemas.microsoft.com/office/powerpoint/2010/main" val="1337288964"/>
              </p:ext>
            </p:extLst>
          </p:nvPr>
        </p:nvGraphicFramePr>
        <p:xfrm>
          <a:off x="990600" y="3200400"/>
          <a:ext cx="7105651" cy="3169920"/>
        </p:xfrm>
        <a:graphic>
          <a:graphicData uri="http://schemas.openxmlformats.org/drawingml/2006/table">
            <a:tbl>
              <a:tblPr lastRow="1" lastCol="1" bandRow="1">
                <a:tableStyleId>{5C22544A-7EE6-4342-B048-85BDC9FD1C3A}</a:tableStyleId>
              </a:tblPr>
              <a:tblGrid>
                <a:gridCol w="4800600">
                  <a:extLst>
                    <a:ext uri="{9D8B030D-6E8A-4147-A177-3AD203B41FA5}">
                      <a16:colId xmlns:a16="http://schemas.microsoft.com/office/drawing/2014/main" xmlns="" val="20000"/>
                    </a:ext>
                  </a:extLst>
                </a:gridCol>
                <a:gridCol w="2305051">
                  <a:extLst>
                    <a:ext uri="{9D8B030D-6E8A-4147-A177-3AD203B41FA5}">
                      <a16:colId xmlns:a16="http://schemas.microsoft.com/office/drawing/2014/main" xmlns="" val="20001"/>
                    </a:ext>
                  </a:extLst>
                </a:gridCol>
              </a:tblGrid>
              <a:tr h="414822">
                <a:tc>
                  <a:txBody>
                    <a:bodyPr/>
                    <a:lstStyle/>
                    <a:p>
                      <a:r>
                        <a:rPr lang="es-MX" sz="2400" noProof="0">
                          <a:solidFill>
                            <a:schemeClr val="tx1"/>
                          </a:solidFill>
                        </a:rPr>
                        <a:t>Colegiatura y Cuotas</a:t>
                      </a:r>
                    </a:p>
                  </a:txBody>
                  <a:tcPr marL="94673" marR="94673"/>
                </a:tc>
                <a:tc>
                  <a:txBody>
                    <a:bodyPr/>
                    <a:lstStyle/>
                    <a:p>
                      <a:pPr algn="l"/>
                      <a:r>
                        <a:rPr lang="es-MX" sz="2000" b="0" i="1" noProof="0" dirty="0">
                          <a:solidFill>
                            <a:schemeClr val="bg1"/>
                          </a:solidFill>
                        </a:rPr>
                        <a:t>Directos</a:t>
                      </a:r>
                    </a:p>
                  </a:txBody>
                  <a:tcPr marL="94673" marR="94673"/>
                </a:tc>
                <a:extLst>
                  <a:ext uri="{0D108BD9-81ED-4DB2-BD59-A6C34878D82A}">
                    <a16:rowId xmlns:a16="http://schemas.microsoft.com/office/drawing/2014/main" xmlns="" val="10000"/>
                  </a:ext>
                </a:extLst>
              </a:tr>
              <a:tr h="414822">
                <a:tc>
                  <a:txBody>
                    <a:bodyPr/>
                    <a:lstStyle/>
                    <a:p>
                      <a:r>
                        <a:rPr lang="es-MX" sz="2400" b="1" noProof="0" dirty="0">
                          <a:solidFill>
                            <a:schemeClr val="tx1"/>
                          </a:solidFill>
                        </a:rPr>
                        <a:t>+</a:t>
                      </a:r>
                      <a:r>
                        <a:rPr lang="es-MX" sz="2400" noProof="0" dirty="0">
                          <a:solidFill>
                            <a:schemeClr val="tx1"/>
                          </a:solidFill>
                        </a:rPr>
                        <a:t> Vivienda y comida</a:t>
                      </a:r>
                    </a:p>
                  </a:txBody>
                  <a:tcPr marL="94673" marR="94673"/>
                </a:tc>
                <a:tc>
                  <a:txBody>
                    <a:bodyPr/>
                    <a:lstStyle/>
                    <a:p>
                      <a:pPr algn="l"/>
                      <a:r>
                        <a:rPr lang="es-MX" sz="2000" b="0" i="1" noProof="0" dirty="0">
                          <a:solidFill>
                            <a:schemeClr val="bg1"/>
                          </a:solidFill>
                        </a:rPr>
                        <a:t>Directos</a:t>
                      </a:r>
                      <a:r>
                        <a:rPr lang="es-MX" sz="2000" b="0" i="1" baseline="0" noProof="0" dirty="0">
                          <a:solidFill>
                            <a:schemeClr val="bg1"/>
                          </a:solidFill>
                        </a:rPr>
                        <a:t> o indirectos</a:t>
                      </a:r>
                      <a:endParaRPr lang="es-MX" sz="2000" b="0" i="1" noProof="0" dirty="0">
                        <a:solidFill>
                          <a:schemeClr val="bg1"/>
                        </a:solidFill>
                      </a:endParaRPr>
                    </a:p>
                  </a:txBody>
                  <a:tcPr marL="94673" marR="94673"/>
                </a:tc>
                <a:extLst>
                  <a:ext uri="{0D108BD9-81ED-4DB2-BD59-A6C34878D82A}">
                    <a16:rowId xmlns:a16="http://schemas.microsoft.com/office/drawing/2014/main" xmlns="" val="10001"/>
                  </a:ext>
                </a:extLst>
              </a:tr>
              <a:tr h="74668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MX" sz="2400" b="1" noProof="0" dirty="0">
                          <a:solidFill>
                            <a:schemeClr val="tx1"/>
                          </a:solidFill>
                        </a:rPr>
                        <a:t>+</a:t>
                      </a:r>
                      <a:r>
                        <a:rPr lang="es-MX" sz="2400" noProof="0" dirty="0">
                          <a:solidFill>
                            <a:schemeClr val="tx1"/>
                          </a:solidFill>
                        </a:rPr>
                        <a:t> Libros, Materiales de Curso, Útiles, y Equipo</a:t>
                      </a:r>
                    </a:p>
                  </a:txBody>
                  <a:tcPr marL="94673" marR="94673"/>
                </a:tc>
                <a:tc rowSpan="3">
                  <a:txBody>
                    <a:bodyPr/>
                    <a:lstStyle/>
                    <a:p>
                      <a:pPr algn="l"/>
                      <a:r>
                        <a:rPr lang="es-MX" sz="2000" b="0" i="1" noProof="0" dirty="0">
                          <a:solidFill>
                            <a:schemeClr val="bg1"/>
                          </a:solidFill>
                        </a:rPr>
                        <a:t>Indirectos</a:t>
                      </a:r>
                    </a:p>
                  </a:txBody>
                  <a:tcPr marL="94673" marR="94673"/>
                </a:tc>
                <a:extLst>
                  <a:ext uri="{0D108BD9-81ED-4DB2-BD59-A6C34878D82A}">
                    <a16:rowId xmlns:a16="http://schemas.microsoft.com/office/drawing/2014/main" xmlns="" val="10002"/>
                  </a:ext>
                </a:extLst>
              </a:tr>
              <a:tr h="414822">
                <a:tc>
                  <a:txBody>
                    <a:bodyPr/>
                    <a:lstStyle/>
                    <a:p>
                      <a:r>
                        <a:rPr lang="es-MX" sz="2400" b="1" noProof="0" dirty="0">
                          <a:solidFill>
                            <a:schemeClr val="tx1"/>
                          </a:solidFill>
                        </a:rPr>
                        <a:t>+</a:t>
                      </a:r>
                      <a:r>
                        <a:rPr lang="es-MX" sz="2400" noProof="0" dirty="0">
                          <a:solidFill>
                            <a:schemeClr val="tx1"/>
                          </a:solidFill>
                        </a:rPr>
                        <a:t> Transportación </a:t>
                      </a:r>
                    </a:p>
                  </a:txBody>
                  <a:tcPr marL="94673" marR="94673"/>
                </a:tc>
                <a:tc vMerge="1">
                  <a:txBody>
                    <a:bodyPr/>
                    <a:lstStyle/>
                    <a:p>
                      <a:endParaRPr lang="en-US" sz="2200"/>
                    </a:p>
                  </a:txBody>
                  <a:tcPr>
                    <a:lnL w="12700" cap="flat" cmpd="sng" algn="ctr">
                      <a:solidFill>
                        <a:srgbClr val="0F6FC6"/>
                      </a:solidFill>
                      <a:prstDash val="solid"/>
                      <a:round/>
                      <a:headEnd type="none" w="med" len="med"/>
                      <a:tailEnd type="none" w="med" len="med"/>
                    </a:lnL>
                    <a:lnT w="12700" cap="flat" cmpd="sng" algn="ctr">
                      <a:solidFill>
                        <a:srgbClr val="0F6FC6"/>
                      </a:solidFill>
                      <a:prstDash val="solid"/>
                      <a:round/>
                      <a:headEnd type="none" w="med" len="med"/>
                      <a:tailEnd type="none" w="med" len="med"/>
                    </a:lnT>
                  </a:tcPr>
                </a:tc>
                <a:extLst>
                  <a:ext uri="{0D108BD9-81ED-4DB2-BD59-A6C34878D82A}">
                    <a16:rowId xmlns:a16="http://schemas.microsoft.com/office/drawing/2014/main" xmlns="" val="10003"/>
                  </a:ext>
                </a:extLst>
              </a:tr>
              <a:tr h="414822">
                <a:tc>
                  <a:txBody>
                    <a:bodyPr/>
                    <a:lstStyle/>
                    <a:p>
                      <a:r>
                        <a:rPr lang="es-MX" sz="2400" b="1" noProof="0" dirty="0">
                          <a:solidFill>
                            <a:schemeClr val="tx1"/>
                          </a:solidFill>
                        </a:rPr>
                        <a:t>+</a:t>
                      </a:r>
                      <a:r>
                        <a:rPr lang="es-MX" sz="2400" noProof="0" dirty="0">
                          <a:solidFill>
                            <a:schemeClr val="tx1"/>
                          </a:solidFill>
                        </a:rPr>
                        <a:t> Gastos Misceláneos </a:t>
                      </a:r>
                    </a:p>
                  </a:txBody>
                  <a:tcPr marL="94673" marR="94673"/>
                </a:tc>
                <a:tc vMerge="1">
                  <a:txBody>
                    <a:bodyPr/>
                    <a:lstStyle/>
                    <a:p>
                      <a:endParaRPr lang="en-US" sz="2200"/>
                    </a:p>
                  </a:txBody>
                  <a:tcPr>
                    <a:lnL w="12700" cap="flat" cmpd="sng" algn="ctr">
                      <a:solidFill>
                        <a:srgbClr val="0F6FC6"/>
                      </a:solidFill>
                      <a:prstDash val="solid"/>
                      <a:round/>
                      <a:headEnd type="none" w="med" len="med"/>
                      <a:tailEnd type="none" w="med" len="med"/>
                    </a:lnL>
                  </a:tcPr>
                </a:tc>
                <a:extLst>
                  <a:ext uri="{0D108BD9-81ED-4DB2-BD59-A6C34878D82A}">
                    <a16:rowId xmlns:a16="http://schemas.microsoft.com/office/drawing/2014/main" xmlns="" val="10004"/>
                  </a:ext>
                </a:extLst>
              </a:tr>
              <a:tr h="470132">
                <a:tc gridSpan="2">
                  <a:txBody>
                    <a:bodyPr/>
                    <a:lstStyle/>
                    <a:p>
                      <a:r>
                        <a:rPr lang="es-MX" sz="2800" noProof="0" dirty="0">
                          <a:solidFill>
                            <a:schemeClr val="bg1"/>
                          </a:solidFill>
                        </a:rPr>
                        <a:t>= Costo de Asistir (COA)</a:t>
                      </a:r>
                    </a:p>
                  </a:txBody>
                  <a:tcPr marL="94673" marR="94673"/>
                </a:tc>
                <a:tc hMerge="1">
                  <a:txBody>
                    <a:bodyPr/>
                    <a:lstStyle/>
                    <a:p>
                      <a:endParaRPr lang="en-US" sz="2800">
                        <a:solidFill>
                          <a:schemeClr val="bg1"/>
                        </a:solidFill>
                      </a:endParaRPr>
                    </a:p>
                  </a:txBody>
                  <a:tcPr marL="94673" marR="94673">
                    <a:lnT w="12700" cap="flat" cmpd="sng" algn="ctr">
                      <a:solidFill>
                        <a:srgbClr val="0F6FC6"/>
                      </a:solidFill>
                      <a:prstDash val="solid"/>
                      <a:round/>
                      <a:headEnd type="none" w="med" len="med"/>
                      <a:tailEnd type="none" w="med" len="med"/>
                    </a:lnT>
                  </a:tcPr>
                </a:tc>
                <a:extLst>
                  <a:ext uri="{0D108BD9-81ED-4DB2-BD59-A6C34878D82A}">
                    <a16:rowId xmlns:a16="http://schemas.microsoft.com/office/drawing/2014/main" xmlns="" val="10005"/>
                  </a:ext>
                </a:extLst>
              </a:tr>
            </a:tbl>
          </a:graphicData>
        </a:graphic>
      </p:graphicFrame>
      <p:sp>
        <p:nvSpPr>
          <p:cNvPr id="23" name="Right Brace 22">
            <a:extLst>
              <a:ext uri="{FF2B5EF4-FFF2-40B4-BE49-F238E27FC236}">
                <a16:creationId xmlns:a16="http://schemas.microsoft.com/office/drawing/2014/main" xmlns="" id="{4BEA23BF-F9B2-482C-8E0B-2871DC0365BF}"/>
              </a:ext>
            </a:extLst>
          </p:cNvPr>
          <p:cNvSpPr/>
          <p:nvPr/>
        </p:nvSpPr>
        <p:spPr>
          <a:xfrm>
            <a:off x="5577747" y="3720505"/>
            <a:ext cx="236592" cy="318095"/>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ight Brace 23">
            <a:extLst>
              <a:ext uri="{FF2B5EF4-FFF2-40B4-BE49-F238E27FC236}">
                <a16:creationId xmlns:a16="http://schemas.microsoft.com/office/drawing/2014/main" xmlns="" id="{F2710B92-24B5-4B88-84D1-76E58B55E988}"/>
              </a:ext>
            </a:extLst>
          </p:cNvPr>
          <p:cNvSpPr/>
          <p:nvPr/>
        </p:nvSpPr>
        <p:spPr>
          <a:xfrm>
            <a:off x="5577747" y="4114800"/>
            <a:ext cx="236592" cy="16764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ight Brace 25">
            <a:extLst>
              <a:ext uri="{FF2B5EF4-FFF2-40B4-BE49-F238E27FC236}">
                <a16:creationId xmlns:a16="http://schemas.microsoft.com/office/drawing/2014/main" xmlns="" id="{D1197A9A-DEF8-46BC-9F50-98A65CA015EA}"/>
              </a:ext>
            </a:extLst>
          </p:cNvPr>
          <p:cNvSpPr/>
          <p:nvPr/>
        </p:nvSpPr>
        <p:spPr>
          <a:xfrm>
            <a:off x="5554608" y="3263305"/>
            <a:ext cx="236592" cy="318095"/>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1410292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xmlns="" id="{B87E0449-6EDA-AF4C-DA9D-4B8EC918500F}"/>
              </a:ext>
            </a:extLst>
          </p:cNvPr>
          <p:cNvGraphicFramePr/>
          <p:nvPr>
            <p:extLst>
              <p:ext uri="{D42A27DB-BD31-4B8C-83A1-F6EECF244321}">
                <p14:modId xmlns:p14="http://schemas.microsoft.com/office/powerpoint/2010/main" val="2645201734"/>
              </p:ext>
            </p:extLst>
          </p:nvPr>
        </p:nvGraphicFramePr>
        <p:xfrm>
          <a:off x="479392" y="2337594"/>
          <a:ext cx="8240808"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itle 19"/>
          <p:cNvSpPr>
            <a:spLocks noGrp="1"/>
          </p:cNvSpPr>
          <p:nvPr>
            <p:ph type="title"/>
          </p:nvPr>
        </p:nvSpPr>
        <p:spPr/>
        <p:txBody>
          <a:bodyPr/>
          <a:lstStyle/>
          <a:p>
            <a:r>
              <a:rPr lang="es-MX" dirty="0"/>
              <a:t>¿Cuánta ayuda financiera puedo recibir?</a:t>
            </a:r>
            <a:endParaRPr lang="en-US" dirty="0"/>
          </a:p>
        </p:txBody>
      </p:sp>
      <p:sp>
        <p:nvSpPr>
          <p:cNvPr id="21" name="Content Placeholder 20"/>
          <p:cNvSpPr>
            <a:spLocks noGrp="1"/>
          </p:cNvSpPr>
          <p:nvPr>
            <p:ph idx="1"/>
          </p:nvPr>
        </p:nvSpPr>
        <p:spPr>
          <a:xfrm>
            <a:off x="628650" y="1825625"/>
            <a:ext cx="7886700" cy="1325563"/>
          </a:xfrm>
        </p:spPr>
        <p:txBody>
          <a:bodyPr>
            <a:normAutofit fontScale="92500"/>
          </a:bodyPr>
          <a:lstStyle/>
          <a:p>
            <a:pPr marL="228600" indent="-228600"/>
            <a:r>
              <a:rPr lang="es-MX" sz="2400" dirty="0">
                <a:latin typeface="+mn-lt"/>
              </a:rPr>
              <a:t>La cantidad de ayuda depende de tu necesidad económica</a:t>
            </a:r>
          </a:p>
          <a:p>
            <a:pPr marL="228600" indent="-228600"/>
            <a:r>
              <a:rPr lang="es-MX" sz="2400" dirty="0">
                <a:latin typeface="+mn-lt"/>
              </a:rPr>
              <a:t>Las universidades tomarán en cuenta toda la ayuda financiera disponible para </a:t>
            </a:r>
            <a:r>
              <a:rPr lang="es-MX" sz="2400" b="1" i="1" dirty="0">
                <a:latin typeface="+mn-lt"/>
              </a:rPr>
              <a:t>intentar </a:t>
            </a:r>
            <a:r>
              <a:rPr lang="es-MX" sz="2400" dirty="0">
                <a:latin typeface="+mn-lt"/>
              </a:rPr>
              <a:t>cubrir el total de lo que necesitas</a:t>
            </a:r>
          </a:p>
        </p:txBody>
      </p:sp>
      <p:sp>
        <p:nvSpPr>
          <p:cNvPr id="2" name="Slide Number Placeholder 1">
            <a:extLst>
              <a:ext uri="{FF2B5EF4-FFF2-40B4-BE49-F238E27FC236}">
                <a16:creationId xmlns:a16="http://schemas.microsoft.com/office/drawing/2014/main" xmlns="" id="{5AE06A74-D8A6-44E0-B277-44B4621B1ED2}"/>
              </a:ext>
            </a:extLst>
          </p:cNvPr>
          <p:cNvSpPr>
            <a:spLocks noGrp="1"/>
          </p:cNvSpPr>
          <p:nvPr>
            <p:ph type="sldNum" sz="quarter" idx="12"/>
          </p:nvPr>
        </p:nvSpPr>
        <p:spPr/>
        <p:txBody>
          <a:bodyPr/>
          <a:lstStyle/>
          <a:p>
            <a:fld id="{F36DD0FD-55B0-48C4-8AF2-8A69533EDFC3}" type="slidenum">
              <a:rPr lang="en-US" smtClean="0"/>
              <a:pPr/>
              <a:t>36</a:t>
            </a:fld>
            <a:endParaRPr lang="en-US" dirty="0"/>
          </a:p>
        </p:txBody>
      </p:sp>
      <p:sp>
        <p:nvSpPr>
          <p:cNvPr id="24" name="Arrow: Up 23">
            <a:extLst>
              <a:ext uri="{FF2B5EF4-FFF2-40B4-BE49-F238E27FC236}">
                <a16:creationId xmlns:a16="http://schemas.microsoft.com/office/drawing/2014/main" xmlns="" id="{20DC5652-53C7-46C3-B7A3-576A4CE99E26}"/>
              </a:ext>
            </a:extLst>
          </p:cNvPr>
          <p:cNvSpPr/>
          <p:nvPr/>
        </p:nvSpPr>
        <p:spPr>
          <a:xfrm>
            <a:off x="7074620" y="4571999"/>
            <a:ext cx="1893865" cy="1501811"/>
          </a:xfrm>
          <a:prstGeom prst="upArrow">
            <a:avLst/>
          </a:prstGeom>
          <a:solidFill>
            <a:srgbClr val="7CCA62"/>
          </a:solidFill>
          <a:ln>
            <a:solidFill>
              <a:srgbClr val="7CC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1400" b="1" dirty="0">
                <a:solidFill>
                  <a:schemeClr val="tx1"/>
                </a:solidFill>
              </a:rPr>
              <a:t>Lo </a:t>
            </a:r>
            <a:br>
              <a:rPr lang="es-US" sz="1400" b="1" dirty="0">
                <a:solidFill>
                  <a:schemeClr val="tx1"/>
                </a:solidFill>
              </a:rPr>
            </a:br>
            <a:r>
              <a:rPr lang="es-US" sz="1400" b="1" dirty="0">
                <a:solidFill>
                  <a:schemeClr val="tx1"/>
                </a:solidFill>
              </a:rPr>
              <a:t>que necesitas</a:t>
            </a:r>
          </a:p>
        </p:txBody>
      </p:sp>
      <p:sp>
        <p:nvSpPr>
          <p:cNvPr id="4" name="Arrow: Up 3">
            <a:extLst>
              <a:ext uri="{FF2B5EF4-FFF2-40B4-BE49-F238E27FC236}">
                <a16:creationId xmlns:a16="http://schemas.microsoft.com/office/drawing/2014/main" xmlns="" id="{5C92D5E2-D70D-9E9B-1A99-8DA3CF951AEC}"/>
              </a:ext>
            </a:extLst>
          </p:cNvPr>
          <p:cNvSpPr/>
          <p:nvPr/>
        </p:nvSpPr>
        <p:spPr>
          <a:xfrm>
            <a:off x="4774563" y="4572000"/>
            <a:ext cx="1893865" cy="1501811"/>
          </a:xfrm>
          <a:prstGeom prst="upArrow">
            <a:avLst/>
          </a:prstGeom>
          <a:solidFill>
            <a:srgbClr val="7CCA62"/>
          </a:solidFill>
          <a:ln>
            <a:solidFill>
              <a:srgbClr val="7CC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1400" b="1" dirty="0">
                <a:solidFill>
                  <a:schemeClr val="tx1"/>
                </a:solidFill>
              </a:rPr>
              <a:t>Otra ayuda financiera</a:t>
            </a:r>
          </a:p>
        </p:txBody>
      </p:sp>
      <p:sp>
        <p:nvSpPr>
          <p:cNvPr id="9" name="Arrow: Up 8">
            <a:extLst>
              <a:ext uri="{FF2B5EF4-FFF2-40B4-BE49-F238E27FC236}">
                <a16:creationId xmlns:a16="http://schemas.microsoft.com/office/drawing/2014/main" xmlns="" id="{258EB129-27EE-FD06-AACE-4A527D6C8B6B}"/>
              </a:ext>
            </a:extLst>
          </p:cNvPr>
          <p:cNvSpPr/>
          <p:nvPr/>
        </p:nvSpPr>
        <p:spPr>
          <a:xfrm>
            <a:off x="394492" y="4572000"/>
            <a:ext cx="1864794" cy="1501811"/>
          </a:xfrm>
          <a:prstGeom prst="upArrow">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b="1" dirty="0">
                <a:solidFill>
                  <a:schemeClr val="tx1"/>
                </a:solidFill>
              </a:rPr>
              <a:t>Costo de Asistir</a:t>
            </a:r>
          </a:p>
        </p:txBody>
      </p:sp>
      <p:sp>
        <p:nvSpPr>
          <p:cNvPr id="10" name="Arrow: Up 9">
            <a:extLst>
              <a:ext uri="{FF2B5EF4-FFF2-40B4-BE49-F238E27FC236}">
                <a16:creationId xmlns:a16="http://schemas.microsoft.com/office/drawing/2014/main" xmlns="" id="{3257ED32-508E-3A37-2DBB-94B5503FCAB0}"/>
              </a:ext>
            </a:extLst>
          </p:cNvPr>
          <p:cNvSpPr/>
          <p:nvPr/>
        </p:nvSpPr>
        <p:spPr>
          <a:xfrm>
            <a:off x="2504642" y="4572000"/>
            <a:ext cx="2067358" cy="1501811"/>
          </a:xfrm>
          <a:prstGeom prst="upArrow">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1400" b="1" dirty="0">
                <a:solidFill>
                  <a:schemeClr val="tx1"/>
                </a:solidFill>
              </a:rPr>
              <a:t>Tus recursos financieros</a:t>
            </a:r>
          </a:p>
        </p:txBody>
      </p:sp>
    </p:spTree>
    <p:extLst>
      <p:ext uri="{BB962C8B-B14F-4D97-AF65-F5344CB8AC3E}">
        <p14:creationId xmlns:p14="http://schemas.microsoft.com/office/powerpoint/2010/main" val="2905381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3684814" y="4133850"/>
            <a:ext cx="223138" cy="300082"/>
          </a:xfrm>
          <a:prstGeom prst="rect">
            <a:avLst/>
          </a:prstGeom>
          <a:noFill/>
        </p:spPr>
        <p:txBody>
          <a:bodyPr wrap="none" rtlCol="0">
            <a:spAutoFit/>
          </a:bodyPr>
          <a:lstStyle/>
          <a:p>
            <a:r>
              <a:rPr lang="en-US" sz="1350" dirty="0">
                <a:solidFill>
                  <a:prstClr val="black"/>
                </a:solidFill>
              </a:rPr>
              <a:t> </a:t>
            </a:r>
          </a:p>
        </p:txBody>
      </p:sp>
      <p:sp>
        <p:nvSpPr>
          <p:cNvPr id="10" name="Oval 12"/>
          <p:cNvSpPr>
            <a:spLocks noChangeArrowheads="1"/>
          </p:cNvSpPr>
          <p:nvPr/>
        </p:nvSpPr>
        <p:spPr bwMode="auto">
          <a:xfrm>
            <a:off x="2424883" y="2485767"/>
            <a:ext cx="906662" cy="863732"/>
          </a:xfrm>
          <a:prstGeom prst="ellipse">
            <a:avLst/>
          </a:prstGeom>
          <a:solidFill>
            <a:srgbClr val="009DD9"/>
          </a:solidFill>
          <a:ln>
            <a:noFill/>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spcBef>
                <a:spcPct val="20000"/>
              </a:spcBef>
              <a:buClr>
                <a:srgbClr val="DE1A3F"/>
              </a:buClr>
              <a:buSzPct val="150000"/>
              <a:defRPr/>
            </a:pPr>
            <a:r>
              <a:rPr lang="es-MX" b="1" dirty="0">
                <a:solidFill>
                  <a:schemeClr val="tx1"/>
                </a:solidFill>
              </a:rPr>
              <a:t>$25,754</a:t>
            </a:r>
          </a:p>
        </p:txBody>
      </p:sp>
      <p:sp>
        <p:nvSpPr>
          <p:cNvPr id="26" name="TextBox 25"/>
          <p:cNvSpPr txBox="1">
            <a:spLocks noChangeArrowheads="1"/>
          </p:cNvSpPr>
          <p:nvPr/>
        </p:nvSpPr>
        <p:spPr bwMode="auto">
          <a:xfrm>
            <a:off x="440504" y="2617145"/>
            <a:ext cx="1534309" cy="461665"/>
          </a:xfrm>
          <a:prstGeom prst="rect">
            <a:avLst/>
          </a:prstGeom>
          <a:noFill/>
          <a:ln w="9525">
            <a:noFill/>
            <a:miter lim="800000"/>
            <a:headEnd/>
            <a:tailEnd/>
          </a:ln>
        </p:spPr>
        <p:txBody>
          <a:bodyPr wrap="square">
            <a:spAutoFit/>
          </a:bodyPr>
          <a:lstStyle/>
          <a:p>
            <a:pPr algn="ctr">
              <a:buClr>
                <a:srgbClr val="DE1A3F"/>
              </a:buClr>
              <a:buSzPct val="150000"/>
            </a:pPr>
            <a:r>
              <a:rPr lang="es-MX" sz="2400" dirty="0">
                <a:solidFill>
                  <a:prstClr val="black"/>
                </a:solidFill>
              </a:rPr>
              <a:t>Colegio</a:t>
            </a:r>
            <a:r>
              <a:rPr lang="en-US" sz="2400" dirty="0"/>
              <a:t> </a:t>
            </a:r>
            <a:r>
              <a:rPr lang="en-US" sz="2400" b="1" dirty="0"/>
              <a:t>A</a:t>
            </a:r>
          </a:p>
        </p:txBody>
      </p:sp>
      <p:sp>
        <p:nvSpPr>
          <p:cNvPr id="27" name="TextBox 26"/>
          <p:cNvSpPr txBox="1">
            <a:spLocks noChangeArrowheads="1"/>
          </p:cNvSpPr>
          <p:nvPr/>
        </p:nvSpPr>
        <p:spPr bwMode="auto">
          <a:xfrm>
            <a:off x="441698" y="4378889"/>
            <a:ext cx="1533114" cy="461665"/>
          </a:xfrm>
          <a:prstGeom prst="rect">
            <a:avLst/>
          </a:prstGeom>
          <a:noFill/>
          <a:ln w="9525">
            <a:noFill/>
            <a:miter lim="800000"/>
            <a:headEnd/>
            <a:tailEnd/>
          </a:ln>
        </p:spPr>
        <p:txBody>
          <a:bodyPr wrap="square">
            <a:spAutoFit/>
          </a:bodyPr>
          <a:lstStyle/>
          <a:p>
            <a:pPr algn="ctr">
              <a:buClr>
                <a:srgbClr val="DE1A3F"/>
              </a:buClr>
              <a:buSzPct val="150000"/>
            </a:pPr>
            <a:r>
              <a:rPr lang="es-MX" sz="2400" dirty="0">
                <a:solidFill>
                  <a:prstClr val="black"/>
                </a:solidFill>
              </a:rPr>
              <a:t>Colegio</a:t>
            </a:r>
            <a:r>
              <a:rPr lang="en-US" sz="2400" dirty="0"/>
              <a:t> </a:t>
            </a:r>
            <a:r>
              <a:rPr lang="en-US" sz="2400" b="1" dirty="0"/>
              <a:t>B</a:t>
            </a:r>
          </a:p>
        </p:txBody>
      </p:sp>
      <p:sp>
        <p:nvSpPr>
          <p:cNvPr id="31" name="Title 3"/>
          <p:cNvSpPr>
            <a:spLocks noGrp="1"/>
          </p:cNvSpPr>
          <p:nvPr>
            <p:ph type="title"/>
          </p:nvPr>
        </p:nvSpPr>
        <p:spPr/>
        <p:txBody>
          <a:bodyPr/>
          <a:lstStyle/>
          <a:p>
            <a:r>
              <a:rPr lang="es-MX" dirty="0"/>
              <a:t>Dos Ejemplos</a:t>
            </a:r>
            <a:endParaRPr lang="en-US" dirty="0"/>
          </a:p>
        </p:txBody>
      </p:sp>
      <p:sp>
        <p:nvSpPr>
          <p:cNvPr id="2" name="Slide Number Placeholder 1">
            <a:extLst>
              <a:ext uri="{FF2B5EF4-FFF2-40B4-BE49-F238E27FC236}">
                <a16:creationId xmlns:a16="http://schemas.microsoft.com/office/drawing/2014/main" xmlns="" id="{6AA89969-6AC9-49C8-9D21-3C546583C743}"/>
              </a:ext>
            </a:extLst>
          </p:cNvPr>
          <p:cNvSpPr>
            <a:spLocks noGrp="1"/>
          </p:cNvSpPr>
          <p:nvPr>
            <p:ph type="sldNum" sz="quarter" idx="12"/>
          </p:nvPr>
        </p:nvSpPr>
        <p:spPr/>
        <p:txBody>
          <a:bodyPr/>
          <a:lstStyle/>
          <a:p>
            <a:fld id="{F36DD0FD-55B0-48C4-8AF2-8A69533EDFC3}" type="slidenum">
              <a:rPr lang="en-US" smtClean="0">
                <a:solidFill>
                  <a:prstClr val="black">
                    <a:tint val="75000"/>
                  </a:prstClr>
                </a:solidFill>
              </a:rPr>
              <a:pPr/>
              <a:t>37</a:t>
            </a:fld>
            <a:endParaRPr lang="en-US" dirty="0">
              <a:solidFill>
                <a:prstClr val="black">
                  <a:tint val="75000"/>
                </a:prstClr>
              </a:solidFill>
            </a:endParaRPr>
          </a:p>
        </p:txBody>
      </p:sp>
      <p:sp>
        <p:nvSpPr>
          <p:cNvPr id="37" name="Minus 36"/>
          <p:cNvSpPr/>
          <p:nvPr/>
        </p:nvSpPr>
        <p:spPr>
          <a:xfrm>
            <a:off x="3370324" y="2779329"/>
            <a:ext cx="379640" cy="355462"/>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8" name="Minus 37"/>
          <p:cNvSpPr/>
          <p:nvPr/>
        </p:nvSpPr>
        <p:spPr>
          <a:xfrm>
            <a:off x="3370324" y="4536274"/>
            <a:ext cx="379640" cy="355462"/>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2" name="Oval 12"/>
          <p:cNvSpPr>
            <a:spLocks noChangeArrowheads="1"/>
          </p:cNvSpPr>
          <p:nvPr/>
        </p:nvSpPr>
        <p:spPr bwMode="auto">
          <a:xfrm>
            <a:off x="2413909" y="4198273"/>
            <a:ext cx="906662" cy="863732"/>
          </a:xfrm>
          <a:prstGeom prst="ellipse">
            <a:avLst/>
          </a:prstGeom>
          <a:solidFill>
            <a:srgbClr val="009DD9"/>
          </a:solidFill>
          <a:ln>
            <a:noFill/>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spcBef>
                <a:spcPct val="20000"/>
              </a:spcBef>
              <a:buClr>
                <a:srgbClr val="DE1A3F"/>
              </a:buClr>
              <a:buSzPct val="150000"/>
              <a:defRPr/>
            </a:pPr>
            <a:r>
              <a:rPr lang="es-MX" b="1" dirty="0">
                <a:solidFill>
                  <a:schemeClr val="tx1"/>
                </a:solidFill>
              </a:rPr>
              <a:t>$34,210</a:t>
            </a:r>
          </a:p>
        </p:txBody>
      </p:sp>
      <p:sp>
        <p:nvSpPr>
          <p:cNvPr id="44" name="Equal 43"/>
          <p:cNvSpPr/>
          <p:nvPr/>
        </p:nvSpPr>
        <p:spPr>
          <a:xfrm>
            <a:off x="6154758" y="2836435"/>
            <a:ext cx="379640" cy="281198"/>
          </a:xfrm>
          <a:prstGeom prst="mathEqual">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46" name="Equal 45"/>
          <p:cNvSpPr/>
          <p:nvPr/>
        </p:nvSpPr>
        <p:spPr>
          <a:xfrm>
            <a:off x="6154758" y="4536272"/>
            <a:ext cx="379640" cy="281198"/>
          </a:xfrm>
          <a:prstGeom prst="mathEqual">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48" name="Oval 12"/>
          <p:cNvSpPr>
            <a:spLocks noChangeArrowheads="1"/>
          </p:cNvSpPr>
          <p:nvPr/>
        </p:nvSpPr>
        <p:spPr bwMode="auto">
          <a:xfrm>
            <a:off x="3781615" y="2492967"/>
            <a:ext cx="906662" cy="863732"/>
          </a:xfrm>
          <a:prstGeom prst="ellipse">
            <a:avLst/>
          </a:prstGeom>
          <a:solidFill>
            <a:srgbClr val="10CF9B"/>
          </a:solidFill>
          <a:ln>
            <a:noFill/>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spcBef>
                <a:spcPct val="20000"/>
              </a:spcBef>
              <a:buClr>
                <a:srgbClr val="DE1A3F"/>
              </a:buClr>
              <a:buSzPct val="150000"/>
              <a:defRPr/>
            </a:pPr>
            <a:r>
              <a:rPr lang="es-MX" b="1" dirty="0">
                <a:solidFill>
                  <a:schemeClr val="tx1"/>
                </a:solidFill>
              </a:rPr>
              <a:t>$3,000</a:t>
            </a:r>
          </a:p>
        </p:txBody>
      </p:sp>
      <p:sp>
        <p:nvSpPr>
          <p:cNvPr id="49" name="Oval 12"/>
          <p:cNvSpPr>
            <a:spLocks noChangeArrowheads="1"/>
          </p:cNvSpPr>
          <p:nvPr/>
        </p:nvSpPr>
        <p:spPr bwMode="auto">
          <a:xfrm>
            <a:off x="3771849" y="4195552"/>
            <a:ext cx="906662" cy="863732"/>
          </a:xfrm>
          <a:prstGeom prst="ellipse">
            <a:avLst/>
          </a:prstGeom>
          <a:solidFill>
            <a:srgbClr val="10CF9B"/>
          </a:solidFill>
          <a:ln>
            <a:noFill/>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spcBef>
                <a:spcPct val="20000"/>
              </a:spcBef>
              <a:buClr>
                <a:srgbClr val="DE1A3F"/>
              </a:buClr>
              <a:buSzPct val="150000"/>
              <a:defRPr/>
            </a:pPr>
            <a:r>
              <a:rPr lang="es-MX" b="1" dirty="0">
                <a:solidFill>
                  <a:schemeClr val="tx1"/>
                </a:solidFill>
              </a:rPr>
              <a:t>$3,000</a:t>
            </a:r>
          </a:p>
        </p:txBody>
      </p:sp>
      <p:sp>
        <p:nvSpPr>
          <p:cNvPr id="51" name="Oval 12"/>
          <p:cNvSpPr>
            <a:spLocks noChangeArrowheads="1"/>
          </p:cNvSpPr>
          <p:nvPr/>
        </p:nvSpPr>
        <p:spPr bwMode="auto">
          <a:xfrm>
            <a:off x="6693208" y="4195552"/>
            <a:ext cx="906662" cy="863732"/>
          </a:xfrm>
          <a:prstGeom prst="ellipse">
            <a:avLst/>
          </a:prstGeom>
          <a:solidFill>
            <a:srgbClr val="0BD0D9"/>
          </a:solidFill>
          <a:ln>
            <a:noFill/>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spcBef>
                <a:spcPct val="20000"/>
              </a:spcBef>
              <a:buClr>
                <a:srgbClr val="DE1A3F"/>
              </a:buClr>
              <a:buSzPct val="150000"/>
              <a:defRPr/>
            </a:pPr>
            <a:r>
              <a:rPr lang="es-MX" b="1" dirty="0">
                <a:solidFill>
                  <a:schemeClr val="tx1"/>
                </a:solidFill>
              </a:rPr>
              <a:t>$23,210</a:t>
            </a:r>
          </a:p>
        </p:txBody>
      </p:sp>
      <p:sp>
        <p:nvSpPr>
          <p:cNvPr id="53" name="Oval 12"/>
          <p:cNvSpPr>
            <a:spLocks noChangeArrowheads="1"/>
          </p:cNvSpPr>
          <p:nvPr/>
        </p:nvSpPr>
        <p:spPr bwMode="auto">
          <a:xfrm>
            <a:off x="6693208" y="2545168"/>
            <a:ext cx="906662" cy="863732"/>
          </a:xfrm>
          <a:prstGeom prst="ellipse">
            <a:avLst/>
          </a:prstGeom>
          <a:solidFill>
            <a:srgbClr val="0BD0D9"/>
          </a:solidFill>
          <a:ln>
            <a:noFill/>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spcBef>
                <a:spcPct val="20000"/>
              </a:spcBef>
              <a:buClr>
                <a:srgbClr val="DE1A3F"/>
              </a:buClr>
              <a:buSzPct val="150000"/>
              <a:defRPr/>
            </a:pPr>
            <a:r>
              <a:rPr lang="es-MX" b="1" dirty="0">
                <a:solidFill>
                  <a:schemeClr val="tx1"/>
                </a:solidFill>
              </a:rPr>
              <a:t>$12,754</a:t>
            </a:r>
          </a:p>
        </p:txBody>
      </p:sp>
      <p:sp>
        <p:nvSpPr>
          <p:cNvPr id="4" name="TextBox 3">
            <a:extLst>
              <a:ext uri="{FF2B5EF4-FFF2-40B4-BE49-F238E27FC236}">
                <a16:creationId xmlns:a16="http://schemas.microsoft.com/office/drawing/2014/main" xmlns="" id="{5B607EA5-0C08-46DB-93B9-B74DC4A1EB52}"/>
              </a:ext>
            </a:extLst>
          </p:cNvPr>
          <p:cNvSpPr txBox="1"/>
          <p:nvPr/>
        </p:nvSpPr>
        <p:spPr>
          <a:xfrm>
            <a:off x="2568921" y="2062082"/>
            <a:ext cx="596638" cy="369332"/>
          </a:xfrm>
          <a:prstGeom prst="rect">
            <a:avLst/>
          </a:prstGeom>
          <a:noFill/>
        </p:spPr>
        <p:txBody>
          <a:bodyPr wrap="none" rtlCol="0">
            <a:spAutoFit/>
          </a:bodyPr>
          <a:lstStyle/>
          <a:p>
            <a:pPr algn="ctr" fontAlgn="t"/>
            <a:r>
              <a:rPr lang="en-US" b="1" dirty="0">
                <a:solidFill>
                  <a:srgbClr val="000000"/>
                </a:solidFill>
                <a:latin typeface="Calibri" panose="020F0502020204030204" pitchFamily="34" charset="0"/>
              </a:rPr>
              <a:t>COA</a:t>
            </a:r>
            <a:endParaRPr lang="en-US" dirty="0">
              <a:latin typeface="Arial" panose="020B0604020202020204" pitchFamily="34" charset="0"/>
            </a:endParaRPr>
          </a:p>
        </p:txBody>
      </p:sp>
      <p:sp>
        <p:nvSpPr>
          <p:cNvPr id="29" name="TextBox 28">
            <a:extLst>
              <a:ext uri="{FF2B5EF4-FFF2-40B4-BE49-F238E27FC236}">
                <a16:creationId xmlns:a16="http://schemas.microsoft.com/office/drawing/2014/main" xmlns="" id="{1C951096-363F-4F03-929D-72CCECE8923F}"/>
              </a:ext>
            </a:extLst>
          </p:cNvPr>
          <p:cNvSpPr txBox="1"/>
          <p:nvPr/>
        </p:nvSpPr>
        <p:spPr>
          <a:xfrm>
            <a:off x="3989334" y="2048136"/>
            <a:ext cx="491225" cy="369332"/>
          </a:xfrm>
          <a:prstGeom prst="rect">
            <a:avLst/>
          </a:prstGeom>
          <a:noFill/>
        </p:spPr>
        <p:txBody>
          <a:bodyPr wrap="none" rtlCol="0">
            <a:spAutoFit/>
          </a:bodyPr>
          <a:lstStyle/>
          <a:p>
            <a:pPr algn="ctr" fontAlgn="t"/>
            <a:r>
              <a:rPr lang="en-US" b="1" dirty="0">
                <a:solidFill>
                  <a:srgbClr val="000000"/>
                </a:solidFill>
                <a:latin typeface="Calibri" panose="020F0502020204030204" pitchFamily="34" charset="0"/>
              </a:rPr>
              <a:t>SAI</a:t>
            </a:r>
            <a:endParaRPr lang="en-US" dirty="0">
              <a:latin typeface="Arial" panose="020B0604020202020204" pitchFamily="34" charset="0"/>
            </a:endParaRPr>
          </a:p>
        </p:txBody>
      </p:sp>
      <p:sp>
        <p:nvSpPr>
          <p:cNvPr id="30" name="TextBox 29">
            <a:extLst>
              <a:ext uri="{FF2B5EF4-FFF2-40B4-BE49-F238E27FC236}">
                <a16:creationId xmlns:a16="http://schemas.microsoft.com/office/drawing/2014/main" xmlns="" id="{1E48227B-DCE7-48A1-8D16-0A9430E10DED}"/>
              </a:ext>
            </a:extLst>
          </p:cNvPr>
          <p:cNvSpPr txBox="1"/>
          <p:nvPr/>
        </p:nvSpPr>
        <p:spPr>
          <a:xfrm>
            <a:off x="6232502" y="1760538"/>
            <a:ext cx="1828073" cy="670876"/>
          </a:xfrm>
          <a:prstGeom prst="rect">
            <a:avLst/>
          </a:prstGeom>
          <a:noFill/>
        </p:spPr>
        <p:txBody>
          <a:bodyPr wrap="square" rtlCol="0">
            <a:spAutoFit/>
          </a:bodyPr>
          <a:lstStyle/>
          <a:p>
            <a:pPr algn="ctr"/>
            <a:r>
              <a:rPr lang="es-MX" sz="1800" b="1" noProof="0" dirty="0">
                <a:solidFill>
                  <a:schemeClr val="tx1"/>
                </a:solidFill>
              </a:rPr>
              <a:t>Necesidad</a:t>
            </a:r>
            <a:r>
              <a:rPr lang="es-MX" sz="1800" b="1" baseline="0" noProof="0" dirty="0">
                <a:solidFill>
                  <a:schemeClr val="tx1"/>
                </a:solidFill>
              </a:rPr>
              <a:t> Económica</a:t>
            </a:r>
            <a:endParaRPr lang="es-MX" sz="1800" b="1" noProof="0" dirty="0">
              <a:solidFill>
                <a:schemeClr val="tx1"/>
              </a:solidFill>
            </a:endParaRPr>
          </a:p>
        </p:txBody>
      </p:sp>
      <p:sp>
        <p:nvSpPr>
          <p:cNvPr id="5" name="Oval 12">
            <a:extLst>
              <a:ext uri="{FF2B5EF4-FFF2-40B4-BE49-F238E27FC236}">
                <a16:creationId xmlns:a16="http://schemas.microsoft.com/office/drawing/2014/main" xmlns="" id="{F3C62725-02D5-6EC8-DE86-234E48310131}"/>
              </a:ext>
            </a:extLst>
          </p:cNvPr>
          <p:cNvSpPr>
            <a:spLocks noChangeArrowheads="1"/>
          </p:cNvSpPr>
          <p:nvPr/>
        </p:nvSpPr>
        <p:spPr bwMode="auto">
          <a:xfrm>
            <a:off x="5176326" y="2525192"/>
            <a:ext cx="906662" cy="863732"/>
          </a:xfrm>
          <a:prstGeom prst="ellipse">
            <a:avLst/>
          </a:prstGeom>
          <a:solidFill>
            <a:srgbClr val="10CF9B"/>
          </a:solidFill>
          <a:ln>
            <a:noFill/>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spcBef>
                <a:spcPct val="20000"/>
              </a:spcBef>
              <a:buClr>
                <a:srgbClr val="DE1A3F"/>
              </a:buClr>
              <a:buSzPct val="150000"/>
              <a:defRPr/>
            </a:pPr>
            <a:r>
              <a:rPr lang="es-MX" b="1" dirty="0">
                <a:solidFill>
                  <a:schemeClr val="tx1"/>
                </a:solidFill>
              </a:rPr>
              <a:t>$10,000</a:t>
            </a:r>
          </a:p>
        </p:txBody>
      </p:sp>
      <p:sp>
        <p:nvSpPr>
          <p:cNvPr id="6" name="Minus 36">
            <a:extLst>
              <a:ext uri="{FF2B5EF4-FFF2-40B4-BE49-F238E27FC236}">
                <a16:creationId xmlns:a16="http://schemas.microsoft.com/office/drawing/2014/main" xmlns="" id="{C545F78D-CE33-59EF-C21F-8ADE5D31C794}"/>
              </a:ext>
            </a:extLst>
          </p:cNvPr>
          <p:cNvSpPr/>
          <p:nvPr/>
        </p:nvSpPr>
        <p:spPr>
          <a:xfrm>
            <a:off x="4733203" y="2779329"/>
            <a:ext cx="379640" cy="355462"/>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extBox 7">
            <a:extLst>
              <a:ext uri="{FF2B5EF4-FFF2-40B4-BE49-F238E27FC236}">
                <a16:creationId xmlns:a16="http://schemas.microsoft.com/office/drawing/2014/main" xmlns="" id="{FF9FE8B2-2E66-49D3-CC5E-2C9AD87439DD}"/>
              </a:ext>
            </a:extLst>
          </p:cNvPr>
          <p:cNvSpPr txBox="1"/>
          <p:nvPr/>
        </p:nvSpPr>
        <p:spPr>
          <a:xfrm>
            <a:off x="5396282" y="2048136"/>
            <a:ext cx="582275" cy="369332"/>
          </a:xfrm>
          <a:prstGeom prst="rect">
            <a:avLst/>
          </a:prstGeom>
          <a:noFill/>
        </p:spPr>
        <p:txBody>
          <a:bodyPr wrap="none" rtlCol="0">
            <a:spAutoFit/>
          </a:bodyPr>
          <a:lstStyle/>
          <a:p>
            <a:pPr algn="ctr" fontAlgn="t"/>
            <a:r>
              <a:rPr lang="en-US" b="1" dirty="0">
                <a:solidFill>
                  <a:srgbClr val="000000"/>
                </a:solidFill>
                <a:latin typeface="Calibri" panose="020F0502020204030204" pitchFamily="34" charset="0"/>
              </a:rPr>
              <a:t>OAF</a:t>
            </a:r>
            <a:endParaRPr lang="en-US" dirty="0">
              <a:latin typeface="Arial" panose="020B0604020202020204" pitchFamily="34" charset="0"/>
            </a:endParaRPr>
          </a:p>
        </p:txBody>
      </p:sp>
      <p:sp>
        <p:nvSpPr>
          <p:cNvPr id="9" name="Oval 12">
            <a:extLst>
              <a:ext uri="{FF2B5EF4-FFF2-40B4-BE49-F238E27FC236}">
                <a16:creationId xmlns:a16="http://schemas.microsoft.com/office/drawing/2014/main" xmlns="" id="{9BF8A20A-6678-D21B-030A-199FFE207FA4}"/>
              </a:ext>
            </a:extLst>
          </p:cNvPr>
          <p:cNvSpPr>
            <a:spLocks noChangeArrowheads="1"/>
          </p:cNvSpPr>
          <p:nvPr/>
        </p:nvSpPr>
        <p:spPr bwMode="auto">
          <a:xfrm>
            <a:off x="5195296" y="4195552"/>
            <a:ext cx="906662" cy="863732"/>
          </a:xfrm>
          <a:prstGeom prst="ellipse">
            <a:avLst/>
          </a:prstGeom>
          <a:solidFill>
            <a:srgbClr val="10CF9B"/>
          </a:solidFill>
          <a:ln>
            <a:noFill/>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spcBef>
                <a:spcPct val="20000"/>
              </a:spcBef>
              <a:buClr>
                <a:srgbClr val="DE1A3F"/>
              </a:buClr>
              <a:buSzPct val="150000"/>
              <a:defRPr/>
            </a:pPr>
            <a:r>
              <a:rPr lang="es-MX" b="1" dirty="0">
                <a:solidFill>
                  <a:schemeClr val="tx1"/>
                </a:solidFill>
              </a:rPr>
              <a:t>$8,000</a:t>
            </a:r>
          </a:p>
        </p:txBody>
      </p:sp>
      <p:sp>
        <p:nvSpPr>
          <p:cNvPr id="11" name="Minus 36">
            <a:extLst>
              <a:ext uri="{FF2B5EF4-FFF2-40B4-BE49-F238E27FC236}">
                <a16:creationId xmlns:a16="http://schemas.microsoft.com/office/drawing/2014/main" xmlns="" id="{DD82B8E2-FBD9-94A7-20C1-78C6BDC33C92}"/>
              </a:ext>
            </a:extLst>
          </p:cNvPr>
          <p:cNvSpPr/>
          <p:nvPr/>
        </p:nvSpPr>
        <p:spPr>
          <a:xfrm>
            <a:off x="4762855" y="4536273"/>
            <a:ext cx="379640" cy="355462"/>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0006885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3389086" y="4368800"/>
            <a:ext cx="237566" cy="369332"/>
          </a:xfrm>
          <a:prstGeom prst="rect">
            <a:avLst/>
          </a:prstGeom>
          <a:noFill/>
        </p:spPr>
        <p:txBody>
          <a:bodyPr wrap="none" rtlCol="0">
            <a:spAutoFit/>
          </a:bodyPr>
          <a:lstStyle/>
          <a:p>
            <a:r>
              <a:rPr lang="en-US">
                <a:solidFill>
                  <a:prstClr val="black"/>
                </a:solidFill>
              </a:rPr>
              <a:t> </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1044" y="6424384"/>
            <a:ext cx="1010557" cy="253884"/>
          </a:xfrm>
          <a:prstGeom prst="rect">
            <a:avLst/>
          </a:prstGeom>
        </p:spPr>
      </p:pic>
      <p:sp>
        <p:nvSpPr>
          <p:cNvPr id="4" name="Title 3"/>
          <p:cNvSpPr>
            <a:spLocks noGrp="1"/>
          </p:cNvSpPr>
          <p:nvPr>
            <p:ph type="title"/>
          </p:nvPr>
        </p:nvSpPr>
        <p:spPr/>
        <p:txBody>
          <a:bodyPr/>
          <a:lstStyle/>
          <a:p>
            <a:r>
              <a:rPr lang="es-MX" dirty="0"/>
              <a:t>Ofertas de Ayuda Financiera</a:t>
            </a:r>
          </a:p>
        </p:txBody>
      </p:sp>
      <p:sp>
        <p:nvSpPr>
          <p:cNvPr id="9" name="Content Placeholder 4">
            <a:extLst>
              <a:ext uri="{FF2B5EF4-FFF2-40B4-BE49-F238E27FC236}">
                <a16:creationId xmlns:a16="http://schemas.microsoft.com/office/drawing/2014/main" xmlns="" id="{44199C75-5785-4F8A-9E54-602E7B957048}"/>
              </a:ext>
            </a:extLst>
          </p:cNvPr>
          <p:cNvSpPr>
            <a:spLocks noGrp="1"/>
          </p:cNvSpPr>
          <p:nvPr>
            <p:ph idx="1"/>
          </p:nvPr>
        </p:nvSpPr>
        <p:spPr>
          <a:xfrm>
            <a:off x="628650" y="1825624"/>
            <a:ext cx="7886700" cy="4351338"/>
          </a:xfrm>
          <a:ln>
            <a:noFill/>
          </a:ln>
        </p:spPr>
        <p:txBody>
          <a:bodyPr>
            <a:noAutofit/>
          </a:bodyPr>
          <a:lstStyle/>
          <a:p>
            <a:pPr marL="228600" indent="-228600"/>
            <a:r>
              <a:rPr lang="es-MX" sz="2200" dirty="0">
                <a:latin typeface="+mn-lt"/>
              </a:rPr>
              <a:t>Las universidades reunirán toda la ayuda disponible en una oferta de ayuda financiera</a:t>
            </a:r>
          </a:p>
          <a:p>
            <a:pPr marL="228600" indent="-228600"/>
            <a:r>
              <a:rPr lang="es-MX" sz="2200" dirty="0">
                <a:latin typeface="+mn-lt"/>
              </a:rPr>
              <a:t>Revisa tus ofertas para tomar una decisión informada</a:t>
            </a:r>
          </a:p>
          <a:p>
            <a:pPr marL="228600" indent="-228600"/>
            <a:r>
              <a:rPr lang="es-MX" sz="2200" dirty="0">
                <a:latin typeface="+mn-lt"/>
              </a:rPr>
              <a:t>Ten en cuenta estas cosas al revisar tus ofertas:</a:t>
            </a:r>
          </a:p>
        </p:txBody>
      </p:sp>
      <p:graphicFrame>
        <p:nvGraphicFramePr>
          <p:cNvPr id="10" name="Diagram 9">
            <a:extLst>
              <a:ext uri="{FF2B5EF4-FFF2-40B4-BE49-F238E27FC236}">
                <a16:creationId xmlns:a16="http://schemas.microsoft.com/office/drawing/2014/main" xmlns="" id="{769152A6-06E9-4C30-9E31-B2B7133D24F8}"/>
              </a:ext>
            </a:extLst>
          </p:cNvPr>
          <p:cNvGraphicFramePr/>
          <p:nvPr>
            <p:extLst>
              <p:ext uri="{D42A27DB-BD31-4B8C-83A1-F6EECF244321}">
                <p14:modId xmlns:p14="http://schemas.microsoft.com/office/powerpoint/2010/main" val="285959571"/>
              </p:ext>
            </p:extLst>
          </p:nvPr>
        </p:nvGraphicFramePr>
        <p:xfrm>
          <a:off x="1039091" y="3429000"/>
          <a:ext cx="7086600" cy="27479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290079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89086" y="4368800"/>
            <a:ext cx="237566" cy="369332"/>
          </a:xfrm>
          <a:prstGeom prst="rect">
            <a:avLst/>
          </a:prstGeom>
          <a:noFill/>
        </p:spPr>
        <p:txBody>
          <a:bodyPr wrap="none" rtlCol="0">
            <a:spAutoFit/>
          </a:bodyPr>
          <a:lstStyle/>
          <a:p>
            <a:r>
              <a:rPr lang="en-US">
                <a:solidFill>
                  <a:prstClr val="black"/>
                </a:solidFill>
              </a:rPr>
              <a:t> </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1044" y="6424384"/>
            <a:ext cx="1010557" cy="253884"/>
          </a:xfrm>
          <a:prstGeom prst="rect">
            <a:avLst/>
          </a:prstGeom>
        </p:spPr>
      </p:pic>
      <p:sp>
        <p:nvSpPr>
          <p:cNvPr id="4" name="Title 3"/>
          <p:cNvSpPr>
            <a:spLocks noGrp="1"/>
          </p:cNvSpPr>
          <p:nvPr>
            <p:ph type="title"/>
          </p:nvPr>
        </p:nvSpPr>
        <p:spPr/>
        <p:txBody>
          <a:bodyPr/>
          <a:lstStyle/>
          <a:p>
            <a:r>
              <a:rPr lang="es-MX" dirty="0"/>
              <a:t>Consejos y Recordatorios</a:t>
            </a:r>
          </a:p>
        </p:txBody>
      </p:sp>
      <p:graphicFrame>
        <p:nvGraphicFramePr>
          <p:cNvPr id="10" name="Content Placeholder 20">
            <a:extLst>
              <a:ext uri="{FF2B5EF4-FFF2-40B4-BE49-F238E27FC236}">
                <a16:creationId xmlns:a16="http://schemas.microsoft.com/office/drawing/2014/main" xmlns="" id="{82625132-D442-4266-9711-B67FDF071CF6}"/>
              </a:ext>
            </a:extLst>
          </p:cNvPr>
          <p:cNvGraphicFramePr>
            <a:graphicFrameLocks/>
          </p:cNvGraphicFramePr>
          <p:nvPr>
            <p:extLst>
              <p:ext uri="{D42A27DB-BD31-4B8C-83A1-F6EECF244321}">
                <p14:modId xmlns:p14="http://schemas.microsoft.com/office/powerpoint/2010/main" val="1553713698"/>
              </p:ext>
            </p:extLst>
          </p:nvPr>
        </p:nvGraphicFramePr>
        <p:xfrm>
          <a:off x="632661" y="1219199"/>
          <a:ext cx="7886700" cy="51054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95328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err="1">
                <a:solidFill>
                  <a:schemeClr val="accent1"/>
                </a:solidFill>
                <a:cs typeface="Times New Roman" panose="02020603050405020304" pitchFamily="18" charset="0"/>
              </a:rPr>
              <a:t>Co•le•gio</a:t>
            </a:r>
            <a:endParaRPr lang="en-US" sz="3600">
              <a:solidFill>
                <a:schemeClr val="accent1"/>
              </a:solidFill>
              <a:cs typeface="Times New Roman" panose="02020603050405020304" pitchFamily="18" charset="0"/>
            </a:endParaRPr>
          </a:p>
        </p:txBody>
      </p:sp>
      <p:sp>
        <p:nvSpPr>
          <p:cNvPr id="2" name="Content Placeholder 1"/>
          <p:cNvSpPr>
            <a:spLocks noGrp="1"/>
          </p:cNvSpPr>
          <p:nvPr>
            <p:ph idx="1"/>
          </p:nvPr>
        </p:nvSpPr>
        <p:spPr>
          <a:xfrm>
            <a:off x="628650" y="1752600"/>
            <a:ext cx="7886700" cy="4480249"/>
          </a:xfrm>
        </p:spPr>
        <p:txBody>
          <a:bodyPr>
            <a:noAutofit/>
          </a:bodyPr>
          <a:lstStyle/>
          <a:p>
            <a:pPr>
              <a:buClr>
                <a:schemeClr val="accent1"/>
              </a:buClr>
            </a:pPr>
            <a:r>
              <a:rPr lang="es-MX" sz="2400" dirty="0">
                <a:solidFill>
                  <a:prstClr val="black"/>
                </a:solidFill>
                <a:latin typeface="+mn-lt"/>
              </a:rPr>
              <a:t>Una institución de educación superior que otorga un título, o certificado posgraduación de la preparatoria </a:t>
            </a:r>
          </a:p>
          <a:p>
            <a:pPr>
              <a:buClr>
                <a:schemeClr val="accent1"/>
              </a:buClr>
            </a:pPr>
            <a:r>
              <a:rPr lang="es-MX" sz="2400" dirty="0">
                <a:solidFill>
                  <a:prstClr val="black"/>
                </a:solidFill>
                <a:latin typeface="+mn-lt"/>
              </a:rPr>
              <a:t>Esto incluye, pero no se limita, a universidades, colegios y escuelas técnicas</a:t>
            </a:r>
            <a:endParaRPr lang="es-MX" sz="2400" dirty="0">
              <a:latin typeface="+mn-lt"/>
            </a:endParaRPr>
          </a:p>
        </p:txBody>
      </p:sp>
      <p:graphicFrame>
        <p:nvGraphicFramePr>
          <p:cNvPr id="14" name="Diagram 13"/>
          <p:cNvGraphicFramePr/>
          <p:nvPr>
            <p:extLst>
              <p:ext uri="{D42A27DB-BD31-4B8C-83A1-F6EECF244321}">
                <p14:modId xmlns:p14="http://schemas.microsoft.com/office/powerpoint/2010/main" val="704074023"/>
              </p:ext>
            </p:extLst>
          </p:nvPr>
        </p:nvGraphicFramePr>
        <p:xfrm>
          <a:off x="737718" y="3429000"/>
          <a:ext cx="8025282" cy="2813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xmlns="" id="{3E312C53-8D50-4118-91A9-E111E8F1835C}"/>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61046" y="6424384"/>
            <a:ext cx="1010557" cy="253884"/>
          </a:xfrm>
          <a:prstGeom prst="rect">
            <a:avLst/>
          </a:prstGeom>
        </p:spPr>
      </p:pic>
    </p:spTree>
    <p:extLst>
      <p:ext uri="{BB962C8B-B14F-4D97-AF65-F5344CB8AC3E}">
        <p14:creationId xmlns:p14="http://schemas.microsoft.com/office/powerpoint/2010/main" val="22943230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s-MX" sz="3600" dirty="0">
                <a:solidFill>
                  <a:schemeClr val="accent1"/>
                </a:solidFill>
              </a:rPr>
              <a:t>Portal Estudiantil de ISAC</a:t>
            </a:r>
          </a:p>
        </p:txBody>
      </p:sp>
      <p:sp>
        <p:nvSpPr>
          <p:cNvPr id="2" name="Content Placeholder 1">
            <a:extLst>
              <a:ext uri="{FF2B5EF4-FFF2-40B4-BE49-F238E27FC236}">
                <a16:creationId xmlns:a16="http://schemas.microsoft.com/office/drawing/2014/main" xmlns="" id="{EC502B77-6439-421E-B9A3-6627C554C9F5}"/>
              </a:ext>
            </a:extLst>
          </p:cNvPr>
          <p:cNvSpPr>
            <a:spLocks noGrp="1"/>
          </p:cNvSpPr>
          <p:nvPr>
            <p:ph idx="1"/>
          </p:nvPr>
        </p:nvSpPr>
        <p:spPr/>
        <p:txBody>
          <a:bodyPr/>
          <a:lstStyle/>
          <a:p>
            <a:endParaRPr lang="es-MX"/>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1044" y="6424384"/>
            <a:ext cx="1010557" cy="253884"/>
          </a:xfrm>
          <a:prstGeom prst="rect">
            <a:avLst/>
          </a:prstGeom>
        </p:spPr>
      </p:pic>
      <p:pic>
        <p:nvPicPr>
          <p:cNvPr id="10" name="Picture 9">
            <a:extLst>
              <a:ext uri="{FF2B5EF4-FFF2-40B4-BE49-F238E27FC236}">
                <a16:creationId xmlns:a16="http://schemas.microsoft.com/office/drawing/2014/main" xmlns="" id="{062A6D38-43A7-4A27-BFF1-F2EE68ED1E73}"/>
              </a:ext>
            </a:extLst>
          </p:cNvPr>
          <p:cNvPicPr>
            <a:picLocks noChangeAspect="1"/>
          </p:cNvPicPr>
          <p:nvPr/>
        </p:nvPicPr>
        <p:blipFill>
          <a:blip r:embed="rId4"/>
          <a:stretch>
            <a:fillRect/>
          </a:stretch>
        </p:blipFill>
        <p:spPr>
          <a:xfrm>
            <a:off x="628650" y="1825625"/>
            <a:ext cx="7886700" cy="4384714"/>
          </a:xfrm>
          <a:prstGeom prst="rect">
            <a:avLst/>
          </a:prstGeom>
        </p:spPr>
      </p:pic>
    </p:spTree>
    <p:extLst>
      <p:ext uri="{BB962C8B-B14F-4D97-AF65-F5344CB8AC3E}">
        <p14:creationId xmlns:p14="http://schemas.microsoft.com/office/powerpoint/2010/main" val="38794776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89086" y="4368800"/>
            <a:ext cx="237566" cy="369332"/>
          </a:xfrm>
          <a:prstGeom prst="rect">
            <a:avLst/>
          </a:prstGeom>
          <a:noFill/>
        </p:spPr>
        <p:txBody>
          <a:bodyPr wrap="none" rtlCol="0">
            <a:spAutoFit/>
          </a:bodyPr>
          <a:lstStyle/>
          <a:p>
            <a:r>
              <a:rPr lang="en-US">
                <a:solidFill>
                  <a:prstClr val="black"/>
                </a:solidFill>
              </a:rPr>
              <a:t> </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1044" y="6424384"/>
            <a:ext cx="1010557" cy="253884"/>
          </a:xfrm>
          <a:prstGeom prst="rect">
            <a:avLst/>
          </a:prstGeom>
        </p:spPr>
      </p:pic>
      <p:sp>
        <p:nvSpPr>
          <p:cNvPr id="4" name="Title 3"/>
          <p:cNvSpPr>
            <a:spLocks noGrp="1"/>
          </p:cNvSpPr>
          <p:nvPr>
            <p:ph type="title"/>
          </p:nvPr>
        </p:nvSpPr>
        <p:spPr/>
        <p:txBody>
          <a:bodyPr/>
          <a:lstStyle/>
          <a:p>
            <a:r>
              <a:rPr lang="es-MX" dirty="0"/>
              <a:t>Sitios Confiables </a:t>
            </a:r>
          </a:p>
        </p:txBody>
      </p:sp>
      <p:sp>
        <p:nvSpPr>
          <p:cNvPr id="2" name="Content Placeholder 1"/>
          <p:cNvSpPr>
            <a:spLocks noGrp="1"/>
          </p:cNvSpPr>
          <p:nvPr>
            <p:ph idx="1"/>
          </p:nvPr>
        </p:nvSpPr>
        <p:spPr>
          <a:xfrm>
            <a:off x="628650" y="1825625"/>
            <a:ext cx="8058150" cy="4351338"/>
          </a:xfrm>
        </p:spPr>
        <p:txBody>
          <a:bodyPr/>
          <a:lstStyle/>
          <a:p>
            <a:pPr marL="0" indent="0">
              <a:buNone/>
            </a:pPr>
            <a:r>
              <a:rPr lang="es-MX" sz="2400" dirty="0">
                <a:latin typeface="+mn-lt"/>
              </a:rPr>
              <a:t>Mantente al tanto y aprende más utilizando estas fuentes confiables de información gratuitas</a:t>
            </a:r>
          </a:p>
        </p:txBody>
      </p:sp>
      <p:graphicFrame>
        <p:nvGraphicFramePr>
          <p:cNvPr id="9" name="Content Placeholder 7"/>
          <p:cNvGraphicFramePr>
            <a:graphicFrameLocks/>
          </p:cNvGraphicFramePr>
          <p:nvPr>
            <p:extLst>
              <p:ext uri="{D42A27DB-BD31-4B8C-83A1-F6EECF244321}">
                <p14:modId xmlns:p14="http://schemas.microsoft.com/office/powerpoint/2010/main" val="2578306197"/>
              </p:ext>
            </p:extLst>
          </p:nvPr>
        </p:nvGraphicFramePr>
        <p:xfrm>
          <a:off x="685800" y="2667001"/>
          <a:ext cx="7924800" cy="34289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265878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89086" y="4368800"/>
            <a:ext cx="2375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 </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1046" y="6424384"/>
            <a:ext cx="1010557" cy="253884"/>
          </a:xfrm>
          <a:prstGeom prst="rect">
            <a:avLst/>
          </a:prstGeom>
        </p:spPr>
      </p:pic>
      <p:sp>
        <p:nvSpPr>
          <p:cNvPr id="2" name="Title 1"/>
          <p:cNvSpPr>
            <a:spLocks noGrp="1"/>
          </p:cNvSpPr>
          <p:nvPr>
            <p:ph type="title"/>
          </p:nvPr>
        </p:nvSpPr>
        <p:spPr/>
        <p:txBody>
          <a:bodyPr/>
          <a:lstStyle/>
          <a:p>
            <a:r>
              <a:rPr lang="es-MX" dirty="0"/>
              <a:t>Red de Estudiantes de Primera Generación </a:t>
            </a:r>
          </a:p>
        </p:txBody>
      </p:sp>
      <p:sp>
        <p:nvSpPr>
          <p:cNvPr id="5" name="Content Placeholder 2"/>
          <p:cNvSpPr>
            <a:spLocks noGrp="1"/>
          </p:cNvSpPr>
          <p:nvPr>
            <p:ph idx="1"/>
          </p:nvPr>
        </p:nvSpPr>
        <p:spPr>
          <a:xfrm>
            <a:off x="628650" y="1825625"/>
            <a:ext cx="5010150" cy="3889375"/>
          </a:xfrm>
        </p:spPr>
        <p:txBody>
          <a:bodyPr numCol="1">
            <a:noAutofit/>
          </a:bodyPr>
          <a:lstStyle/>
          <a:p>
            <a:r>
              <a:rPr lang="es-MX" dirty="0">
                <a:latin typeface="+mn-lt"/>
              </a:rPr>
              <a:t>¡Únete a la comunidad de estudiantes de primera generación de ISAC – “</a:t>
            </a:r>
            <a:r>
              <a:rPr lang="es-MX" b="1" dirty="0" err="1">
                <a:latin typeface="+mn-lt"/>
              </a:rPr>
              <a:t>First</a:t>
            </a:r>
            <a:r>
              <a:rPr lang="es-MX" b="1" dirty="0">
                <a:latin typeface="+mn-lt"/>
              </a:rPr>
              <a:t> </a:t>
            </a:r>
            <a:r>
              <a:rPr lang="es-MX" b="1" dirty="0" err="1">
                <a:latin typeface="+mn-lt"/>
              </a:rPr>
              <a:t>Generation</a:t>
            </a:r>
            <a:r>
              <a:rPr lang="es-MX" b="1" dirty="0">
                <a:latin typeface="+mn-lt"/>
              </a:rPr>
              <a:t> </a:t>
            </a:r>
            <a:r>
              <a:rPr lang="es-MX" b="1" dirty="0" err="1">
                <a:latin typeface="+mn-lt"/>
              </a:rPr>
              <a:t>Scholars</a:t>
            </a:r>
            <a:r>
              <a:rPr lang="es-MX" b="1" dirty="0">
                <a:latin typeface="+mn-lt"/>
              </a:rPr>
              <a:t> </a:t>
            </a:r>
            <a:r>
              <a:rPr lang="es-MX" b="1" dirty="0" err="1">
                <a:latin typeface="+mn-lt"/>
              </a:rPr>
              <a:t>Program</a:t>
            </a:r>
            <a:r>
              <a:rPr lang="es-MX" b="1" dirty="0">
                <a:latin typeface="+mn-lt"/>
              </a:rPr>
              <a:t> (FGSN)</a:t>
            </a:r>
            <a:r>
              <a:rPr lang="es-MX" dirty="0">
                <a:latin typeface="+mn-lt"/>
              </a:rPr>
              <a:t>”</a:t>
            </a:r>
          </a:p>
          <a:p>
            <a:r>
              <a:rPr lang="es-MX" dirty="0">
                <a:latin typeface="+mn-lt"/>
              </a:rPr>
              <a:t>Estudiantes pueden:</a:t>
            </a:r>
          </a:p>
          <a:p>
            <a:pPr lvl="1"/>
            <a:r>
              <a:rPr lang="es-MX" dirty="0">
                <a:latin typeface="+mn-lt"/>
              </a:rPr>
              <a:t>Conectar con otros estudiantes de primera generación</a:t>
            </a:r>
          </a:p>
          <a:p>
            <a:pPr lvl="1"/>
            <a:r>
              <a:rPr lang="es-MX" dirty="0">
                <a:latin typeface="+mn-lt"/>
              </a:rPr>
              <a:t>Informarse de programas de primera generación en el campus donde va asistir </a:t>
            </a:r>
          </a:p>
          <a:p>
            <a:pPr lvl="1"/>
            <a:r>
              <a:rPr lang="es-MX" dirty="0">
                <a:latin typeface="+mn-lt"/>
              </a:rPr>
              <a:t>Asistir eventos específicamente para estudiantes de primera generación</a:t>
            </a:r>
          </a:p>
          <a:p>
            <a:r>
              <a:rPr lang="es-MX" dirty="0">
                <a:latin typeface="+mn-lt"/>
              </a:rPr>
              <a:t>Servicios son gratuitos </a:t>
            </a:r>
          </a:p>
        </p:txBody>
      </p:sp>
      <p:sp>
        <p:nvSpPr>
          <p:cNvPr id="6" name="Slide Number Placeholder 5">
            <a:extLst>
              <a:ext uri="{FF2B5EF4-FFF2-40B4-BE49-F238E27FC236}">
                <a16:creationId xmlns:a16="http://schemas.microsoft.com/office/drawing/2014/main" xmlns="" id="{D607013C-9C79-4E38-91D1-1D55A0AECB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DD0FD-55B0-48C4-8AF2-8A69533EDFC3}"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4" name="Picture 3" descr="Graphical user interface, text, application&#10;&#10;Description automatically generated">
            <a:extLst>
              <a:ext uri="{FF2B5EF4-FFF2-40B4-BE49-F238E27FC236}">
                <a16:creationId xmlns:a16="http://schemas.microsoft.com/office/drawing/2014/main" xmlns="" id="{4EC9BE3D-51B6-DABE-96A4-5D14FAB59E0B}"/>
              </a:ext>
            </a:extLst>
          </p:cNvPr>
          <p:cNvPicPr>
            <a:picLocks noChangeAspect="1"/>
          </p:cNvPicPr>
          <p:nvPr/>
        </p:nvPicPr>
        <p:blipFill rotWithShape="1">
          <a:blip r:embed="rId4">
            <a:extLst>
              <a:ext uri="{28A0092B-C50C-407E-A947-70E740481C1C}">
                <a14:useLocalDpi xmlns:a14="http://schemas.microsoft.com/office/drawing/2010/main" val="0"/>
              </a:ext>
            </a:extLst>
          </a:blip>
          <a:srcRect l="3966" t="4858" r="10591" b="9975"/>
          <a:stretch/>
        </p:blipFill>
        <p:spPr>
          <a:xfrm>
            <a:off x="6301997" y="1690691"/>
            <a:ext cx="2210004" cy="2212975"/>
          </a:xfrm>
          <a:prstGeom prst="rect">
            <a:avLst/>
          </a:prstGeom>
        </p:spPr>
      </p:pic>
      <p:sp>
        <p:nvSpPr>
          <p:cNvPr id="8" name="TextBox 7">
            <a:extLst>
              <a:ext uri="{FF2B5EF4-FFF2-40B4-BE49-F238E27FC236}">
                <a16:creationId xmlns:a16="http://schemas.microsoft.com/office/drawing/2014/main" xmlns="" id="{06D4A31D-F4E6-2296-2757-DE1694139D86}"/>
              </a:ext>
            </a:extLst>
          </p:cNvPr>
          <p:cNvSpPr txBox="1"/>
          <p:nvPr/>
        </p:nvSpPr>
        <p:spPr>
          <a:xfrm>
            <a:off x="3071812" y="6429908"/>
            <a:ext cx="2657475" cy="323165"/>
          </a:xfrm>
          <a:prstGeom prst="rect">
            <a:avLst/>
          </a:prstGeom>
          <a:noFill/>
        </p:spPr>
        <p:txBody>
          <a:bodyPr wrap="square">
            <a:spAutoFit/>
          </a:bodyPr>
          <a:lstStyle/>
          <a:p>
            <a:pPr defTabSz="685800">
              <a:defRPr/>
            </a:pPr>
            <a:r>
              <a:rPr lang="en-US" sz="1500" dirty="0">
                <a:solidFill>
                  <a:srgbClr val="0070C0"/>
                </a:solidFill>
                <a:latin typeface="Calibri"/>
                <a:hlinkClick r:id="rId5">
                  <a:extLst>
                    <a:ext uri="{A12FA001-AC4F-418D-AE19-62706E023703}">
                      <ahyp:hlinkClr xmlns:ahyp="http://schemas.microsoft.com/office/drawing/2018/hyperlinkcolor" xmlns="" val="tx"/>
                    </a:ext>
                  </a:extLst>
                </a:hlinkClick>
              </a:rPr>
              <a:t>studentportal.isac.org/FirstGen</a:t>
            </a:r>
            <a:endParaRPr lang="en-US" sz="1500" dirty="0">
              <a:solidFill>
                <a:srgbClr val="0070C0"/>
              </a:solidFill>
              <a:latin typeface="Calibri"/>
            </a:endParaRPr>
          </a:p>
        </p:txBody>
      </p:sp>
      <p:pic>
        <p:nvPicPr>
          <p:cNvPr id="9" name="Picture 8" descr="Qr code&#10;&#10;Description automatically generated">
            <a:extLst>
              <a:ext uri="{FF2B5EF4-FFF2-40B4-BE49-F238E27FC236}">
                <a16:creationId xmlns:a16="http://schemas.microsoft.com/office/drawing/2014/main" xmlns="" id="{30114996-9D64-790C-7FE6-031A239FE8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67461" y="4029638"/>
            <a:ext cx="2080907" cy="2080907"/>
          </a:xfrm>
          <a:prstGeom prst="rect">
            <a:avLst/>
          </a:prstGeom>
        </p:spPr>
      </p:pic>
    </p:spTree>
    <p:extLst>
      <p:ext uri="{BB962C8B-B14F-4D97-AF65-F5344CB8AC3E}">
        <p14:creationId xmlns:p14="http://schemas.microsoft.com/office/powerpoint/2010/main" val="39637042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2A80AC8C-F619-4117-9B24-F5C12789F4A5}"/>
              </a:ext>
            </a:extLst>
          </p:cNvPr>
          <p:cNvPicPr>
            <a:picLocks noGrp="1" noChangeAspect="1"/>
          </p:cNvPicPr>
          <p:nvPr>
            <p:ph idx="1"/>
          </p:nvPr>
        </p:nvPicPr>
        <p:blipFill>
          <a:blip r:embed="rId3"/>
          <a:stretch>
            <a:fillRect/>
          </a:stretch>
        </p:blipFill>
        <p:spPr>
          <a:xfrm>
            <a:off x="90488" y="527222"/>
            <a:ext cx="8963025" cy="5803557"/>
          </a:xfrm>
          <a:prstGeom prst="rect">
            <a:avLst/>
          </a:prstGeom>
          <a:noFill/>
        </p:spPr>
      </p:pic>
      <p:pic>
        <p:nvPicPr>
          <p:cNvPr id="2" name="Picture 1">
            <a:extLst>
              <a:ext uri="{FF2B5EF4-FFF2-40B4-BE49-F238E27FC236}">
                <a16:creationId xmlns:a16="http://schemas.microsoft.com/office/drawing/2014/main" xmlns="" id="{F4C15C6E-FBA9-4E70-46DF-1B821D78687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61046" y="6424384"/>
            <a:ext cx="1010557" cy="253884"/>
          </a:xfrm>
          <a:prstGeom prst="rect">
            <a:avLst/>
          </a:prstGeom>
        </p:spPr>
      </p:pic>
    </p:spTree>
    <p:extLst>
      <p:ext uri="{BB962C8B-B14F-4D97-AF65-F5344CB8AC3E}">
        <p14:creationId xmlns:p14="http://schemas.microsoft.com/office/powerpoint/2010/main" val="20610671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txBox="1">
            <a:spLocks/>
          </p:cNvSpPr>
          <p:nvPr/>
        </p:nvSpPr>
        <p:spPr>
          <a:xfrm>
            <a:off x="1592317" y="5638800"/>
            <a:ext cx="7543800" cy="609600"/>
          </a:xfrm>
          <a:prstGeom prst="rect">
            <a:avLst/>
          </a:prstGeom>
        </p:spPr>
        <p:txBody>
          <a:bodyPr/>
          <a:lstStyle>
            <a:lvl1pPr marL="342900" indent="-342900" algn="l" rtl="0" eaLnBrk="0" fontAlgn="base" hangingPunct="0">
              <a:spcBef>
                <a:spcPts val="600"/>
              </a:spcBef>
              <a:spcAft>
                <a:spcPts val="600"/>
              </a:spcAft>
              <a:buFont typeface="Arial" charset="0"/>
              <a:defRPr sz="2000" kern="1200">
                <a:solidFill>
                  <a:schemeClr val="tx1"/>
                </a:solidFill>
                <a:latin typeface="+mn-lt"/>
                <a:ea typeface="+mn-ea"/>
                <a:cs typeface="+mn-cs"/>
              </a:defRPr>
            </a:lvl1pPr>
            <a:lvl2pPr marL="742950" indent="-285750" algn="l" rtl="0" eaLnBrk="0" fontAlgn="base" hangingPunct="0">
              <a:spcBef>
                <a:spcPts val="600"/>
              </a:spcBef>
              <a:spcAft>
                <a:spcPts val="600"/>
              </a:spcAft>
              <a:buFont typeface="Arial" charset="0"/>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600"/>
              </a:spcBef>
              <a:spcAft>
                <a:spcPts val="600"/>
              </a:spcAft>
              <a:buClrTx/>
              <a:buSzTx/>
              <a:buFont typeface="Arial" charset="0"/>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This presentation is available under the Creative Commons Attribution-</a:t>
            </a:r>
            <a:r>
              <a:rPr kumimoji="0" lang="en-US" sz="1400" b="0" i="0" u="none" strike="noStrike" kern="1200" cap="none" spc="0" normalizeH="0" baseline="0" noProof="0" dirty="0" err="1">
                <a:ln>
                  <a:noFill/>
                </a:ln>
                <a:solidFill>
                  <a:prstClr val="black"/>
                </a:solidFill>
                <a:effectLst/>
                <a:uLnTx/>
                <a:uFillTx/>
                <a:latin typeface="Calibri"/>
                <a:ea typeface="+mn-ea"/>
                <a:cs typeface="+mn-cs"/>
              </a:rPr>
              <a:t>NonCommercial</a:t>
            </a:r>
            <a:r>
              <a:rPr kumimoji="0" lang="en-US" sz="1400" b="0" i="0" u="none" strike="noStrike" kern="1200" cap="none" spc="0" normalizeH="0" baseline="0" noProof="0" dirty="0">
                <a:ln>
                  <a:noFill/>
                </a:ln>
                <a:solidFill>
                  <a:prstClr val="black"/>
                </a:solidFill>
                <a:effectLst/>
                <a:uLnTx/>
                <a:uFillTx/>
                <a:latin typeface="Calibri"/>
                <a:ea typeface="+mn-ea"/>
                <a:cs typeface="+mn-cs"/>
              </a:rPr>
              <a:t>-</a:t>
            </a:r>
            <a:r>
              <a:rPr kumimoji="0" lang="en-US" sz="1400" b="0" i="0" u="none" strike="noStrike" kern="1200" cap="none" spc="0" normalizeH="0" baseline="0" noProof="0" dirty="0" err="1">
                <a:ln>
                  <a:noFill/>
                </a:ln>
                <a:solidFill>
                  <a:prstClr val="black"/>
                </a:solidFill>
                <a:effectLst/>
                <a:uLnTx/>
                <a:uFillTx/>
                <a:latin typeface="Calibri"/>
                <a:ea typeface="+mn-ea"/>
                <a:cs typeface="+mn-cs"/>
              </a:rPr>
              <a:t>NoDerivatives</a:t>
            </a:r>
            <a:r>
              <a:rPr kumimoji="0" lang="en-US" sz="1400" b="0" i="0" u="none" strike="noStrike" kern="1200" cap="none" spc="0" normalizeH="0" baseline="0" noProof="0" dirty="0">
                <a:ln>
                  <a:noFill/>
                </a:ln>
                <a:solidFill>
                  <a:prstClr val="black"/>
                </a:solidFill>
                <a:effectLst/>
                <a:uLnTx/>
                <a:uFillTx/>
                <a:latin typeface="Calibri"/>
                <a:ea typeface="+mn-ea"/>
                <a:cs typeface="+mn-cs"/>
              </a:rPr>
              <a:t> License. Copyright 2016 Illinois Student Assistance Commission.</a:t>
            </a:r>
          </a:p>
        </p:txBody>
      </p:sp>
      <p:sp>
        <p:nvSpPr>
          <p:cNvPr id="2" name="Title 1"/>
          <p:cNvSpPr>
            <a:spLocks noGrp="1"/>
          </p:cNvSpPr>
          <p:nvPr>
            <p:ph type="title"/>
          </p:nvPr>
        </p:nvSpPr>
        <p:spPr/>
        <p:txBody>
          <a:bodyPr/>
          <a:lstStyle/>
          <a:p>
            <a:r>
              <a:rPr lang="es-MX" dirty="0"/>
              <a:t>¿</a:t>
            </a:r>
            <a:r>
              <a:rPr lang="es-US" dirty="0"/>
              <a:t>Preguntas</a:t>
            </a:r>
            <a:r>
              <a:rPr lang="en-US" sz="3600" dirty="0">
                <a:solidFill>
                  <a:schemeClr val="accent1"/>
                </a:solidFill>
              </a:rPr>
              <a:t>?</a:t>
            </a:r>
            <a:endParaRPr lang="en-US" dirty="0">
              <a:solidFill>
                <a:schemeClr val="accent1"/>
              </a:soli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1044" y="6424384"/>
            <a:ext cx="1010557" cy="253884"/>
          </a:xfrm>
          <a:prstGeom prst="rect">
            <a:avLst/>
          </a:prstGeom>
        </p:spPr>
      </p:pic>
      <p:sp>
        <p:nvSpPr>
          <p:cNvPr id="9" name="Content Placeholder 3"/>
          <p:cNvSpPr>
            <a:spLocks noGrp="1"/>
          </p:cNvSpPr>
          <p:nvPr>
            <p:ph idx="1"/>
          </p:nvPr>
        </p:nvSpPr>
        <p:spPr>
          <a:xfrm>
            <a:off x="628650" y="1825625"/>
            <a:ext cx="7886700" cy="4351338"/>
          </a:xfrm>
        </p:spPr>
        <p:txBody>
          <a:bodyPr>
            <a:normAutofit/>
          </a:bodyPr>
          <a:lstStyle/>
          <a:p>
            <a:pPr marL="0" indent="0" algn="ctr">
              <a:buNone/>
            </a:pPr>
            <a:endParaRPr lang="es-MX" sz="3200" dirty="0">
              <a:latin typeface="+mn-lt"/>
            </a:endParaRPr>
          </a:p>
          <a:p>
            <a:pPr marL="0" indent="0" algn="ctr">
              <a:buNone/>
            </a:pPr>
            <a:r>
              <a:rPr lang="es-MX" sz="3200" dirty="0">
                <a:latin typeface="+mn-lt"/>
              </a:rPr>
              <a:t>Ariana Benitez</a:t>
            </a:r>
          </a:p>
          <a:p>
            <a:pPr marL="0" indent="0" algn="ctr">
              <a:buNone/>
            </a:pPr>
            <a:r>
              <a:rPr lang="es-MX" sz="3200" dirty="0">
                <a:latin typeface="+mn-lt"/>
              </a:rPr>
              <a:t>Ariana.Benitez@illinois.gov</a:t>
            </a:r>
          </a:p>
          <a:p>
            <a:pPr marL="0" indent="0" algn="ctr">
              <a:buNone/>
            </a:pPr>
            <a:r>
              <a:rPr lang="es-MX" sz="3200" dirty="0">
                <a:latin typeface="+mn-lt"/>
              </a:rPr>
              <a:t>(847) 738- 8968</a:t>
            </a:r>
          </a:p>
        </p:txBody>
      </p:sp>
      <p:sp>
        <p:nvSpPr>
          <p:cNvPr id="8" name="TextBox 7">
            <a:extLst>
              <a:ext uri="{FF2B5EF4-FFF2-40B4-BE49-F238E27FC236}">
                <a16:creationId xmlns:a16="http://schemas.microsoft.com/office/drawing/2014/main" xmlns="" id="{F159D07C-F0EB-48A0-A611-249660AC4476}"/>
              </a:ext>
            </a:extLst>
          </p:cNvPr>
          <p:cNvSpPr txBox="1"/>
          <p:nvPr/>
        </p:nvSpPr>
        <p:spPr>
          <a:xfrm>
            <a:off x="6316717" y="6551326"/>
            <a:ext cx="2819400" cy="276999"/>
          </a:xfrm>
          <a:prstGeom prst="rect">
            <a:avLst/>
          </a:prstGeom>
          <a:noFill/>
        </p:spPr>
        <p:txBody>
          <a:bodyPr wrap="square" rtlCol="0">
            <a:spAutoFit/>
          </a:bodyPr>
          <a:lstStyle/>
          <a:p>
            <a:pPr algn="r">
              <a:spcBef>
                <a:spcPct val="0"/>
              </a:spcBef>
              <a:defRPr/>
            </a:pPr>
            <a:r>
              <a:rPr lang="en-US" sz="1200" dirty="0" err="1">
                <a:solidFill>
                  <a:prstClr val="black"/>
                </a:solidFill>
                <a:latin typeface="Calibri"/>
              </a:rPr>
              <a:t>ISAC_FAP_Spanish</a:t>
            </a:r>
            <a:r>
              <a:rPr lang="en-US" sz="1200" dirty="0">
                <a:solidFill>
                  <a:prstClr val="black"/>
                </a:solidFill>
                <a:latin typeface="Calibri"/>
              </a:rPr>
              <a:t> 02-23-2023</a:t>
            </a:r>
          </a:p>
        </p:txBody>
      </p:sp>
    </p:spTree>
    <p:extLst>
      <p:ext uri="{BB962C8B-B14F-4D97-AF65-F5344CB8AC3E}">
        <p14:creationId xmlns:p14="http://schemas.microsoft.com/office/powerpoint/2010/main" val="602051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1404EB17-E972-4CCE-AEB7-7DC21F2569D0}"/>
              </a:ext>
            </a:extLst>
          </p:cNvPr>
          <p:cNvSpPr txBox="1">
            <a:spLocks/>
          </p:cNvSpPr>
          <p:nvPr/>
        </p:nvSpPr>
        <p:spPr>
          <a:xfrm>
            <a:off x="628651" y="365128"/>
            <a:ext cx="2685661" cy="581183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accent1"/>
                </a:solidFill>
                <a:latin typeface="Roboto"/>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F6FC6"/>
                </a:solidFill>
                <a:effectLst/>
                <a:uLnTx/>
                <a:uFillTx/>
                <a:latin typeface="Roboto"/>
                <a:ea typeface="+mj-ea"/>
                <a:cs typeface="+mj-cs"/>
              </a:rPr>
              <a:t>¿</a:t>
            </a:r>
            <a:r>
              <a:rPr kumimoji="0" lang="es-US" sz="3600" b="0" i="0" u="none" strike="noStrike" kern="1200" cap="none" spc="0" normalizeH="0" baseline="0" dirty="0">
                <a:ln>
                  <a:noFill/>
                </a:ln>
                <a:solidFill>
                  <a:srgbClr val="0F6FC6"/>
                </a:solidFill>
                <a:effectLst/>
                <a:uLnTx/>
                <a:uFillTx/>
                <a:latin typeface="Roboto"/>
                <a:ea typeface="+mj-ea"/>
                <a:cs typeface="+mj-cs"/>
              </a:rPr>
              <a:t>Qué es la ayuda financiera</a:t>
            </a:r>
            <a:r>
              <a:rPr kumimoji="0" lang="en-US" sz="3600" b="0" i="0" u="none" strike="noStrike" kern="1200" cap="none" spc="0" normalizeH="0" baseline="0" noProof="0" dirty="0">
                <a:ln>
                  <a:noFill/>
                </a:ln>
                <a:solidFill>
                  <a:srgbClr val="0F6FC6"/>
                </a:solidFill>
                <a:effectLst/>
                <a:uLnTx/>
                <a:uFillTx/>
                <a:latin typeface="Roboto"/>
                <a:ea typeface="+mj-ea"/>
                <a:cs typeface="+mj-cs"/>
              </a:rPr>
              <a:t>? </a:t>
            </a:r>
          </a:p>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3600" b="0" i="0" u="none" strike="noStrike" kern="1200" cap="none" spc="0" normalizeH="0" baseline="0" noProof="0" dirty="0">
              <a:ln>
                <a:noFill/>
              </a:ln>
              <a:solidFill>
                <a:srgbClr val="0F6FC6"/>
              </a:solidFill>
              <a:effectLst/>
              <a:uLnTx/>
              <a:uFillTx/>
              <a:latin typeface="Roboto"/>
              <a:ea typeface="+mj-ea"/>
              <a:cs typeface="+mj-cs"/>
            </a:endParaRPr>
          </a:p>
        </p:txBody>
      </p:sp>
      <p:graphicFrame>
        <p:nvGraphicFramePr>
          <p:cNvPr id="10" name="Content Placeholder 7">
            <a:extLst>
              <a:ext uri="{FF2B5EF4-FFF2-40B4-BE49-F238E27FC236}">
                <a16:creationId xmlns:a16="http://schemas.microsoft.com/office/drawing/2014/main" xmlns="" id="{56E7DC28-4635-4F69-A323-F2F1FA89C410}"/>
              </a:ext>
            </a:extLst>
          </p:cNvPr>
          <p:cNvGraphicFramePr>
            <a:graphicFrameLocks/>
          </p:cNvGraphicFramePr>
          <p:nvPr>
            <p:extLst>
              <p:ext uri="{D42A27DB-BD31-4B8C-83A1-F6EECF244321}">
                <p14:modId xmlns:p14="http://schemas.microsoft.com/office/powerpoint/2010/main" val="3138535028"/>
              </p:ext>
            </p:extLst>
          </p:nvPr>
        </p:nvGraphicFramePr>
        <p:xfrm>
          <a:off x="3678389" y="845843"/>
          <a:ext cx="4836962" cy="53263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1" name="Straight Connector 10">
            <a:extLst>
              <a:ext uri="{FF2B5EF4-FFF2-40B4-BE49-F238E27FC236}">
                <a16:creationId xmlns:a16="http://schemas.microsoft.com/office/drawing/2014/main" xmlns="" id="{7AEDEDA8-940D-4D2F-A156-EC90897ACB88}"/>
              </a:ext>
            </a:extLst>
          </p:cNvPr>
          <p:cNvCxnSpPr>
            <a:cxnSpLocks/>
          </p:cNvCxnSpPr>
          <p:nvPr/>
        </p:nvCxnSpPr>
        <p:spPr>
          <a:xfrm>
            <a:off x="3314310" y="845843"/>
            <a:ext cx="0" cy="532635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xmlns="" id="{85BFC8D5-BDF1-4C94-88FE-D76FE8DF2EDD}"/>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61046" y="6424384"/>
            <a:ext cx="1010557" cy="253884"/>
          </a:xfrm>
          <a:prstGeom prst="rect">
            <a:avLst/>
          </a:prstGeom>
        </p:spPr>
      </p:pic>
    </p:spTree>
    <p:extLst>
      <p:ext uri="{BB962C8B-B14F-4D97-AF65-F5344CB8AC3E}">
        <p14:creationId xmlns:p14="http://schemas.microsoft.com/office/powerpoint/2010/main" val="423247961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Rectangle 4"/>
          <p:cNvSpPr>
            <a:spLocks noGrp="1" noChangeArrowheads="1"/>
          </p:cNvSpPr>
          <p:nvPr>
            <p:ph type="title"/>
          </p:nvPr>
        </p:nvSpPr>
        <p:spPr/>
        <p:txBody>
          <a:bodyPr>
            <a:normAutofit/>
          </a:bodyPr>
          <a:lstStyle/>
          <a:p>
            <a:pPr eaLnBrk="1" hangingPunct="1"/>
            <a:r>
              <a:rPr lang="es-MX" sz="3600" dirty="0">
                <a:solidFill>
                  <a:schemeClr val="accent1"/>
                </a:solidFill>
              </a:rPr>
              <a:t>Tipos de Ayuda Financiera</a:t>
            </a:r>
          </a:p>
        </p:txBody>
      </p:sp>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1044" y="6424384"/>
            <a:ext cx="1010557" cy="253884"/>
          </a:xfrm>
          <a:prstGeom prst="rect">
            <a:avLst/>
          </a:prstGeom>
        </p:spPr>
      </p:pic>
      <p:graphicFrame>
        <p:nvGraphicFramePr>
          <p:cNvPr id="12" name="Content Placeholder 5">
            <a:extLst>
              <a:ext uri="{FF2B5EF4-FFF2-40B4-BE49-F238E27FC236}">
                <a16:creationId xmlns:a16="http://schemas.microsoft.com/office/drawing/2014/main" xmlns="" id="{5EBEDF25-C30A-4A8E-B2C0-7470E641A93C}"/>
              </a:ext>
            </a:extLst>
          </p:cNvPr>
          <p:cNvGraphicFramePr>
            <a:graphicFrameLocks/>
          </p:cNvGraphicFramePr>
          <p:nvPr>
            <p:extLst>
              <p:ext uri="{D42A27DB-BD31-4B8C-83A1-F6EECF244321}">
                <p14:modId xmlns:p14="http://schemas.microsoft.com/office/powerpoint/2010/main" val="76863961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 name="Graphic 12" descr="Aspiration with solid fill">
            <a:extLst>
              <a:ext uri="{FF2B5EF4-FFF2-40B4-BE49-F238E27FC236}">
                <a16:creationId xmlns:a16="http://schemas.microsoft.com/office/drawing/2014/main" xmlns="" id="{643B09F7-B426-4D66-AF64-B1FA830F387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p:blipFill>
        <p:spPr>
          <a:xfrm>
            <a:off x="866322" y="4657253"/>
            <a:ext cx="914400" cy="914400"/>
          </a:xfrm>
          <a:prstGeom prst="rect">
            <a:avLst/>
          </a:prstGeom>
          <a:effectLst>
            <a:outerShdw blurRad="50800" dist="50800" dir="5400000" algn="ctr" rotWithShape="0">
              <a:schemeClr val="tx1"/>
            </a:outerShdw>
          </a:effectLst>
        </p:spPr>
      </p:pic>
      <p:pic>
        <p:nvPicPr>
          <p:cNvPr id="14" name="Graphic 13" descr="Present with solid fill">
            <a:extLst>
              <a:ext uri="{FF2B5EF4-FFF2-40B4-BE49-F238E27FC236}">
                <a16:creationId xmlns:a16="http://schemas.microsoft.com/office/drawing/2014/main" xmlns="" id="{6F5B5534-EAD6-4245-925A-797CE0BBA74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p:blipFill>
        <p:spPr>
          <a:xfrm>
            <a:off x="866322" y="2367479"/>
            <a:ext cx="914400" cy="914400"/>
          </a:xfrm>
          <a:prstGeom prst="rect">
            <a:avLst/>
          </a:prstGeom>
          <a:effectLst>
            <a:outerShdw blurRad="50800" dist="50800" dir="5400000" algn="ctr" rotWithShape="0">
              <a:schemeClr val="tx1"/>
            </a:outerShdw>
          </a:effectLst>
        </p:spPr>
      </p:pic>
    </p:spTree>
    <p:extLst>
      <p:ext uri="{BB962C8B-B14F-4D97-AF65-F5344CB8AC3E}">
        <p14:creationId xmlns:p14="http://schemas.microsoft.com/office/powerpoint/2010/main" val="76199735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3389086" y="4425580"/>
            <a:ext cx="2375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 </a:t>
            </a:r>
          </a:p>
        </p:txBody>
      </p:sp>
      <p:sp>
        <p:nvSpPr>
          <p:cNvPr id="5" name="Title 4">
            <a:extLst>
              <a:ext uri="{FF2B5EF4-FFF2-40B4-BE49-F238E27FC236}">
                <a16:creationId xmlns:a16="http://schemas.microsoft.com/office/drawing/2014/main" xmlns="" id="{B3A3B79B-DFBC-4ED8-923A-43F33F7C4A42}"/>
              </a:ext>
            </a:extLst>
          </p:cNvPr>
          <p:cNvSpPr>
            <a:spLocks noGrp="1"/>
          </p:cNvSpPr>
          <p:nvPr>
            <p:ph type="title"/>
          </p:nvPr>
        </p:nvSpPr>
        <p:spPr/>
        <p:txBody>
          <a:bodyPr/>
          <a:lstStyle/>
          <a:p>
            <a:r>
              <a:rPr lang="en-US" dirty="0" err="1"/>
              <a:t>Subvenciones</a:t>
            </a:r>
            <a:endParaRPr lang="en-US" dirty="0"/>
          </a:p>
        </p:txBody>
      </p:sp>
      <p:graphicFrame>
        <p:nvGraphicFramePr>
          <p:cNvPr id="2" name="Content Placeholder 1">
            <a:extLst>
              <a:ext uri="{FF2B5EF4-FFF2-40B4-BE49-F238E27FC236}">
                <a16:creationId xmlns:a16="http://schemas.microsoft.com/office/drawing/2014/main" xmlns="" id="{025C6F60-1FB4-48E8-B078-43B164744AB7}"/>
              </a:ext>
            </a:extLst>
          </p:cNvPr>
          <p:cNvGraphicFramePr>
            <a:graphicFrameLocks noGrp="1"/>
          </p:cNvGraphicFramePr>
          <p:nvPr>
            <p:ph idx="1"/>
            <p:extLst>
              <p:ext uri="{D42A27DB-BD31-4B8C-83A1-F6EECF244321}">
                <p14:modId xmlns:p14="http://schemas.microsoft.com/office/powerpoint/2010/main" val="130930176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xmlns="" id="{EDA9C12C-7724-43ED-92C8-9B1EC6461D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DD0FD-55B0-48C4-8AF2-8A69533EDFC3}" type="slidenum">
              <a:rPr kumimoji="0" lang="en-US" sz="9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xmlns="" id="{735E2A5A-45F3-46A5-8748-659088D25600}"/>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61046" y="6424384"/>
            <a:ext cx="1010557" cy="253884"/>
          </a:xfrm>
          <a:prstGeom prst="rect">
            <a:avLst/>
          </a:prstGeom>
        </p:spPr>
      </p:pic>
    </p:spTree>
    <p:extLst>
      <p:ext uri="{BB962C8B-B14F-4D97-AF65-F5344CB8AC3E}">
        <p14:creationId xmlns:p14="http://schemas.microsoft.com/office/powerpoint/2010/main" val="1992858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3389086" y="4425580"/>
            <a:ext cx="2375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 </a:t>
            </a:r>
          </a:p>
        </p:txBody>
      </p:sp>
      <p:sp>
        <p:nvSpPr>
          <p:cNvPr id="5" name="Title 4">
            <a:extLst>
              <a:ext uri="{FF2B5EF4-FFF2-40B4-BE49-F238E27FC236}">
                <a16:creationId xmlns:a16="http://schemas.microsoft.com/office/drawing/2014/main" xmlns="" id="{B3A3B79B-DFBC-4ED8-923A-43F33F7C4A42}"/>
              </a:ext>
            </a:extLst>
          </p:cNvPr>
          <p:cNvSpPr>
            <a:spLocks noGrp="1"/>
          </p:cNvSpPr>
          <p:nvPr>
            <p:ph type="title"/>
          </p:nvPr>
        </p:nvSpPr>
        <p:spPr/>
        <p:txBody>
          <a:bodyPr/>
          <a:lstStyle/>
          <a:p>
            <a:r>
              <a:rPr lang="en-US" dirty="0" err="1"/>
              <a:t>Becas</a:t>
            </a:r>
            <a:endParaRPr lang="en-US" dirty="0"/>
          </a:p>
        </p:txBody>
      </p:sp>
      <p:graphicFrame>
        <p:nvGraphicFramePr>
          <p:cNvPr id="2" name="Content Placeholder 1">
            <a:extLst>
              <a:ext uri="{FF2B5EF4-FFF2-40B4-BE49-F238E27FC236}">
                <a16:creationId xmlns:a16="http://schemas.microsoft.com/office/drawing/2014/main" xmlns="" id="{025C6F60-1FB4-48E8-B078-43B164744AB7}"/>
              </a:ext>
            </a:extLst>
          </p:cNvPr>
          <p:cNvGraphicFramePr>
            <a:graphicFrameLocks noGrp="1"/>
          </p:cNvGraphicFramePr>
          <p:nvPr>
            <p:ph idx="1"/>
            <p:extLst>
              <p:ext uri="{D42A27DB-BD31-4B8C-83A1-F6EECF244321}">
                <p14:modId xmlns:p14="http://schemas.microsoft.com/office/powerpoint/2010/main" val="402170583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xmlns="" id="{EDA9C12C-7724-43ED-92C8-9B1EC6461D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DD0FD-55B0-48C4-8AF2-8A69533EDFC3}" type="slidenum">
              <a:rPr kumimoji="0" lang="en-US" sz="9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xmlns="" id="{24F305FE-7932-478E-A4C3-CC3F45C680E0}"/>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61046" y="6424384"/>
            <a:ext cx="1010557" cy="253884"/>
          </a:xfrm>
          <a:prstGeom prst="rect">
            <a:avLst/>
          </a:prstGeom>
        </p:spPr>
      </p:pic>
    </p:spTree>
    <p:extLst>
      <p:ext uri="{BB962C8B-B14F-4D97-AF65-F5344CB8AC3E}">
        <p14:creationId xmlns:p14="http://schemas.microsoft.com/office/powerpoint/2010/main" val="32413481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3389086" y="4368800"/>
            <a:ext cx="2375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 </a:t>
            </a:r>
          </a:p>
        </p:txBody>
      </p:sp>
      <p:sp>
        <p:nvSpPr>
          <p:cNvPr id="2" name="Title 1"/>
          <p:cNvSpPr>
            <a:spLocks noGrp="1"/>
          </p:cNvSpPr>
          <p:nvPr>
            <p:ph type="title"/>
          </p:nvPr>
        </p:nvSpPr>
        <p:spPr/>
        <p:txBody>
          <a:bodyPr/>
          <a:lstStyle/>
          <a:p>
            <a:r>
              <a:rPr lang="es-MX" dirty="0"/>
              <a:t>Préstamos Estudiantiles Federales</a:t>
            </a:r>
          </a:p>
        </p:txBody>
      </p:sp>
      <p:graphicFrame>
        <p:nvGraphicFramePr>
          <p:cNvPr id="5" name="Content Placeholder 4">
            <a:extLst>
              <a:ext uri="{FF2B5EF4-FFF2-40B4-BE49-F238E27FC236}">
                <a16:creationId xmlns:a16="http://schemas.microsoft.com/office/drawing/2014/main" xmlns="" id="{5E4F8745-5D93-4EC2-AE24-520E9D54A6AB}"/>
              </a:ext>
            </a:extLst>
          </p:cNvPr>
          <p:cNvGraphicFramePr>
            <a:graphicFrameLocks noGrp="1"/>
          </p:cNvGraphicFramePr>
          <p:nvPr>
            <p:ph idx="1"/>
            <p:extLst>
              <p:ext uri="{D42A27DB-BD31-4B8C-83A1-F6EECF244321}">
                <p14:modId xmlns:p14="http://schemas.microsoft.com/office/powerpoint/2010/main" val="220958138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xmlns="" id="{EDA9C12C-7724-43ED-92C8-9B1EC6461D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DD0FD-55B0-48C4-8AF2-8A69533EDFC3}"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8" name="Picture 7">
            <a:extLst>
              <a:ext uri="{FF2B5EF4-FFF2-40B4-BE49-F238E27FC236}">
                <a16:creationId xmlns:a16="http://schemas.microsoft.com/office/drawing/2014/main" xmlns="" id="{228811E0-20BA-44E0-B351-06601579D6B3}"/>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61046" y="6424384"/>
            <a:ext cx="1010557" cy="253884"/>
          </a:xfrm>
          <a:prstGeom prst="rect">
            <a:avLst/>
          </a:prstGeom>
        </p:spPr>
      </p:pic>
    </p:spTree>
    <p:extLst>
      <p:ext uri="{BB962C8B-B14F-4D97-AF65-F5344CB8AC3E}">
        <p14:creationId xmlns:p14="http://schemas.microsoft.com/office/powerpoint/2010/main" val="22700039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1_Office Theme">
  <a:themeElements>
    <a:clrScheme name="Custom 2">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85DFD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ISAC_presentations_01" id="{87828C08-31BE-D84A-B1AE-1E0B0DC8A0E3}" vid="{9CEB49A0-8768-8D48-ADF2-78CACBCB0350}"/>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2">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85DFD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ISAC_presentations_01" id="{87828C08-31BE-D84A-B1AE-1E0B0DC8A0E3}" vid="{9CEB49A0-8768-8D48-ADF2-78CACBCB0350}"/>
    </a:ext>
  </a:extLst>
</a:theme>
</file>

<file path=ppt/theme/theme3.xml><?xml version="1.0" encoding="utf-8"?>
<a:theme xmlns:a="http://schemas.openxmlformats.org/drawingml/2006/main" name="3_Office Theme">
  <a:themeElements>
    <a:clrScheme name="Custom 2">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85DFD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ISAC_presentations_01" id="{87828C08-31BE-D84A-B1AE-1E0B0DC8A0E3}" vid="{9CEB49A0-8768-8D48-ADF2-78CACBCB0350}"/>
    </a:ext>
  </a:extLst>
</a:theme>
</file>

<file path=ppt/theme/theme4.xml><?xml version="1.0" encoding="utf-8"?>
<a:theme xmlns:a="http://schemas.openxmlformats.org/drawingml/2006/main" name="4_Office Theme">
  <a:themeElements>
    <a:clrScheme name="Custom 2">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85DFD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ISAC_presentations_01" id="{87828C08-31BE-D84A-B1AE-1E0B0DC8A0E3}" vid="{9CEB49A0-8768-8D48-ADF2-78CACBCB0350}"/>
    </a:ext>
  </a:extLst>
</a:theme>
</file>

<file path=ppt/theme/theme5.xml><?xml version="1.0" encoding="utf-8"?>
<a:theme xmlns:a="http://schemas.openxmlformats.org/drawingml/2006/main" name="5_Office Theme">
  <a:themeElements>
    <a:clrScheme name="Custom 2">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85DFD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ISAC_presentations_01" id="{87828C08-31BE-D84A-B1AE-1E0B0DC8A0E3}" vid="{9CEB49A0-8768-8D48-ADF2-78CACBCB0350}"/>
    </a:ext>
  </a:extLst>
</a:theme>
</file>

<file path=ppt/theme/theme6.xml><?xml version="1.0" encoding="utf-8"?>
<a:theme xmlns:a="http://schemas.openxmlformats.org/drawingml/2006/main" name="8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ISAC_presentations_01" id="{87828C08-31BE-D84A-B1AE-1E0B0DC8A0E3}" vid="{9CEB49A0-8768-8D48-ADF2-78CACBCB0350}"/>
    </a:ext>
  </a:extLst>
</a:theme>
</file>

<file path=ppt/theme/theme7.xml><?xml version="1.0" encoding="utf-8"?>
<a:theme xmlns:a="http://schemas.openxmlformats.org/drawingml/2006/main" name="7_Office Theme">
  <a:themeElements>
    <a:clrScheme name="Custom 3">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85DFD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ISAC_presentations_01" id="{87828C08-31BE-D84A-B1AE-1E0B0DC8A0E3}" vid="{9CEB49A0-8768-8D48-ADF2-78CACBCB0350}"/>
    </a:ext>
  </a:extLst>
</a:theme>
</file>

<file path=ppt/theme/theme8.xml><?xml version="1.0" encoding="utf-8"?>
<a:theme xmlns:a="http://schemas.openxmlformats.org/drawingml/2006/main" name="6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ISAC_presentations_01" id="{87828C08-31BE-D84A-B1AE-1E0B0DC8A0E3}" vid="{9CEB49A0-8768-8D48-ADF2-78CACBCB0350}"/>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16571</TotalTime>
  <Words>6997</Words>
  <Application>Microsoft Office PowerPoint</Application>
  <PresentationFormat>On-screen Show (4:3)</PresentationFormat>
  <Paragraphs>625</Paragraphs>
  <Slides>44</Slides>
  <Notes>44</Notes>
  <HiddenSlides>7</HiddenSlides>
  <MMClips>0</MMClips>
  <ScaleCrop>false</ScaleCrop>
  <HeadingPairs>
    <vt:vector size="4" baseType="variant">
      <vt:variant>
        <vt:lpstr>Theme</vt:lpstr>
      </vt:variant>
      <vt:variant>
        <vt:i4>8</vt:i4>
      </vt:variant>
      <vt:variant>
        <vt:lpstr>Slide Titles</vt:lpstr>
      </vt:variant>
      <vt:variant>
        <vt:i4>44</vt:i4>
      </vt:variant>
    </vt:vector>
  </HeadingPairs>
  <TitlesOfParts>
    <vt:vector size="52" baseType="lpstr">
      <vt:lpstr>1_Office Theme</vt:lpstr>
      <vt:lpstr>2_Office Theme</vt:lpstr>
      <vt:lpstr>3_Office Theme</vt:lpstr>
      <vt:lpstr>4_Office Theme</vt:lpstr>
      <vt:lpstr>5_Office Theme</vt:lpstr>
      <vt:lpstr>8_Office Theme</vt:lpstr>
      <vt:lpstr>7_Office Theme</vt:lpstr>
      <vt:lpstr>6_Office Theme</vt:lpstr>
      <vt:lpstr>PowerPoint Presentation</vt:lpstr>
      <vt:lpstr>PowerPoint Presentation</vt:lpstr>
      <vt:lpstr>PowerPoint Presentation</vt:lpstr>
      <vt:lpstr>Co•le•gio</vt:lpstr>
      <vt:lpstr>PowerPoint Presentation</vt:lpstr>
      <vt:lpstr>Tipos de Ayuda Financiera</vt:lpstr>
      <vt:lpstr>Subvenciones</vt:lpstr>
      <vt:lpstr>Becas</vt:lpstr>
      <vt:lpstr>Préstamos Estudiantiles Federales</vt:lpstr>
      <vt:lpstr>Programa Federal de Trabajo-Estudio</vt:lpstr>
      <vt:lpstr>Fuentes de Ayuda Financiera</vt:lpstr>
      <vt:lpstr>Fuentes de Ayuda Financiera</vt:lpstr>
      <vt:lpstr>Las Subvenciones Grandes del 2023-24</vt:lpstr>
      <vt:lpstr>2023-24 Subvenciones de ISAC</vt:lpstr>
      <vt:lpstr>2023-24 Programas de ISAC para Maestros</vt:lpstr>
      <vt:lpstr>2023-24  Subvenciones Federales</vt:lpstr>
      <vt:lpstr>2023-24 Programas Federales Administrados por las Universidades</vt:lpstr>
      <vt:lpstr>¿Debo considerar los préstamos estudiantiles?</vt:lpstr>
      <vt:lpstr>¿Qué son los préstamos con/sin subsidio?</vt:lpstr>
      <vt:lpstr>2023-24 Préstamos Estudiantiles Federales</vt:lpstr>
      <vt:lpstr>¿Cuánto puedo pedir prestado?</vt:lpstr>
      <vt:lpstr>PowerPoint Presentation</vt:lpstr>
      <vt:lpstr>¿Cómo solicito la ayuda financiera?</vt:lpstr>
      <vt:lpstr>Solicitud Gratuita  de Ayuda Federal Para Estudiantes</vt:lpstr>
      <vt:lpstr>Solicitud Alternativa de Ayuda Financiera de Illinois (Alternative App)</vt:lpstr>
      <vt:lpstr>Las Ws del Proceso de  Ayuda Financiera</vt:lpstr>
      <vt:lpstr>¿Qué información necesito?</vt:lpstr>
      <vt:lpstr>¿Necesito información de mis padres?</vt:lpstr>
      <vt:lpstr>¿Y si mis padres no están casados?</vt:lpstr>
      <vt:lpstr>¿Que secciones debo llenar?</vt:lpstr>
      <vt:lpstr>¿Cómo reporto la información de mi declaración de impuestos?</vt:lpstr>
      <vt:lpstr>¿Cómo firmo mi solicitud en línea? </vt:lpstr>
      <vt:lpstr>Índice de Ayuda Estudiantil (SAI)</vt:lpstr>
      <vt:lpstr>¿Qué pasa si me seleccionan para el proceso de verificación? </vt:lpstr>
      <vt:lpstr>¿Cuánto cuesta ir a la universidad?</vt:lpstr>
      <vt:lpstr>¿Cuánta ayuda financiera puedo recibir?</vt:lpstr>
      <vt:lpstr>Dos Ejemplos</vt:lpstr>
      <vt:lpstr>Ofertas de Ayuda Financiera</vt:lpstr>
      <vt:lpstr>Consejos y Recordatorios</vt:lpstr>
      <vt:lpstr>Portal Estudiantil de ISAC</vt:lpstr>
      <vt:lpstr>Sitios Confiables </vt:lpstr>
      <vt:lpstr>Red de Estudiantes de Primera Generación </vt:lpstr>
      <vt:lpstr>PowerPoint Presentation</vt:lpstr>
      <vt:lpstr>¿Preguntas?</vt:lpstr>
    </vt:vector>
  </TitlesOfParts>
  <Company>ISAC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Cómo Pagar  Una Educación  Universitaria</dc:title>
  <dc:creator>Sara Espinosa</dc:creator>
  <cp:lastModifiedBy>FilomenaBruno</cp:lastModifiedBy>
  <cp:revision>314</cp:revision>
  <dcterms:created xsi:type="dcterms:W3CDTF">2016-11-11T18:29:45Z</dcterms:created>
  <dcterms:modified xsi:type="dcterms:W3CDTF">2023-11-30T16:31:40Z</dcterms:modified>
</cp:coreProperties>
</file>